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 id="2147483665" r:id="rId3"/>
  </p:sldMasterIdLst>
  <p:notesMasterIdLst>
    <p:notesMasterId r:id="rId29"/>
  </p:notesMasterIdLst>
  <p:sldIdLst>
    <p:sldId id="305" r:id="rId4"/>
    <p:sldId id="265" r:id="rId5"/>
    <p:sldId id="267" r:id="rId6"/>
    <p:sldId id="272" r:id="rId7"/>
    <p:sldId id="273" r:id="rId8"/>
    <p:sldId id="276" r:id="rId9"/>
    <p:sldId id="277" r:id="rId10"/>
    <p:sldId id="278" r:id="rId11"/>
    <p:sldId id="279" r:id="rId12"/>
    <p:sldId id="280" r:id="rId13"/>
    <p:sldId id="286" r:id="rId14"/>
    <p:sldId id="283" r:id="rId15"/>
    <p:sldId id="284" r:id="rId16"/>
    <p:sldId id="264" r:id="rId17"/>
    <p:sldId id="287" r:id="rId18"/>
    <p:sldId id="288" r:id="rId19"/>
    <p:sldId id="290" r:id="rId20"/>
    <p:sldId id="293" r:id="rId21"/>
    <p:sldId id="298" r:id="rId22"/>
    <p:sldId id="297" r:id="rId23"/>
    <p:sldId id="299" r:id="rId24"/>
    <p:sldId id="301" r:id="rId25"/>
    <p:sldId id="271" r:id="rId26"/>
    <p:sldId id="304" r:id="rId27"/>
    <p:sldId id="303" r:id="rId28"/>
  </p:sldIdLst>
  <p:sldSz cx="9144000" cy="6858000" type="screen4x3"/>
  <p:notesSz cx="6858000" cy="9144000"/>
  <p:embeddedFontLst>
    <p:embeddedFont>
      <p:font typeface="Garamond" pitchFamily="18" charset="0"/>
      <p:regular r:id="rId30"/>
      <p:bold r:id="rId31"/>
      <p:italic r:id="rId32"/>
    </p:embeddedFont>
    <p:embeddedFont>
      <p:font typeface="Calibri" pitchFamily="34" charset="0"/>
      <p:regular r:id="rId33"/>
      <p:bold r:id="rId34"/>
      <p:italic r:id="rId35"/>
      <p:boldItalic r:id="rId36"/>
    </p:embeddedFont>
    <p:embeddedFont>
      <p:font typeface="Constantia" pitchFamily="18" charset="0"/>
      <p:regular r:id="rId37"/>
      <p:bold r:id="rId38"/>
      <p:italic r:id="rId39"/>
      <p:boldItalic r:id="rId40"/>
    </p:embeddedFont>
    <p:embeddedFont>
      <p:font typeface="Tunga" charset="0"/>
      <p:regular r:id="rId41"/>
      <p:bold r:id="rId42"/>
    </p:embeddedFont>
    <p:embeddedFont>
      <p:font typeface="Tahoma" pitchFamily="34" charset="0"/>
      <p:regular r:id="rId43"/>
      <p:bold r:id="rId44"/>
    </p:embeddedFont>
    <p:embeddedFont>
      <p:font typeface="Comic Sans MS" pitchFamily="66"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14" autoAdjust="0"/>
    <p:restoredTop sz="94660"/>
  </p:normalViewPr>
  <p:slideViewPr>
    <p:cSldViewPr snapToGrid="0">
      <p:cViewPr varScale="1">
        <p:scale>
          <a:sx n="65" d="100"/>
          <a:sy n="65" d="100"/>
        </p:scale>
        <p:origin x="-1324"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0.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7.fntdata"/><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8" Type="http://schemas.openxmlformats.org/officeDocument/2006/relationships/slide" Target="slides/slide5.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4"/>
          <p:cNvSpPr txBox="1">
            <a:spLocks noGrp="1"/>
          </p:cNvSpPr>
          <p:nvPr>
            <p:ph type="body" idx="1"/>
          </p:nvPr>
        </p:nvSpPr>
        <p:spPr>
          <a:xfrm>
            <a:off x="457200" y="2020824"/>
            <a:ext cx="8229600" cy="4075176"/>
          </a:xfrm>
          <a:prstGeom prst="rect">
            <a:avLst/>
          </a:prstGeom>
          <a:noFill/>
          <a:ln>
            <a:noFill/>
          </a:ln>
        </p:spPr>
        <p:txBody>
          <a:bodyPr spcFirstLastPara="1" wrap="square" lIns="91425" tIns="45700" rIns="91425" bIns="45700" anchor="t" anchorCtr="0"/>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31" name="Google Shape;31;p4"/>
          <p:cNvSpPr txBox="1">
            <a:spLocks noGrp="1"/>
          </p:cNvSpPr>
          <p:nvPr>
            <p:ph type="title"/>
          </p:nvPr>
        </p:nvSpPr>
        <p:spPr>
          <a:xfrm>
            <a:off x="2514600" y="975360"/>
            <a:ext cx="4114800" cy="7010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lvl="0" algn="ctr">
              <a:spcBef>
                <a:spcPts val="40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34" name="Google Shape;34;p4"/>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6"/>
          <p:cNvSpPr txBox="1">
            <a:spLocks noGrp="1"/>
          </p:cNvSpPr>
          <p:nvPr>
            <p:ph type="body" idx="1"/>
          </p:nvPr>
        </p:nvSpPr>
        <p:spPr>
          <a:xfrm>
            <a:off x="457201" y="2819400"/>
            <a:ext cx="4023360" cy="3209544"/>
          </a:xfrm>
          <a:prstGeom prst="rect">
            <a:avLst/>
          </a:prstGeom>
          <a:noFill/>
          <a:ln>
            <a:noFill/>
          </a:ln>
        </p:spPr>
        <p:txBody>
          <a:bodyPr spcFirstLastPara="1" wrap="square" lIns="91425" tIns="45700" rIns="91425" bIns="45700" anchor="t" anchorCtr="0"/>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44" name="Google Shape;44;p6"/>
          <p:cNvSpPr txBox="1">
            <a:spLocks noGrp="1"/>
          </p:cNvSpPr>
          <p:nvPr>
            <p:ph type="body" idx="2"/>
          </p:nvPr>
        </p:nvSpPr>
        <p:spPr>
          <a:xfrm>
            <a:off x="4663440" y="2816352"/>
            <a:ext cx="4023360" cy="3209544"/>
          </a:xfrm>
          <a:prstGeom prst="rect">
            <a:avLst/>
          </a:prstGeom>
          <a:noFill/>
          <a:ln>
            <a:noFill/>
          </a:ln>
        </p:spPr>
        <p:txBody>
          <a:bodyPr spcFirstLastPara="1" wrap="square" lIns="91425" tIns="45700" rIns="91425" bIns="45700" anchor="t" anchorCtr="0"/>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45" name="Google Shape;45;p6"/>
          <p:cNvSpPr txBox="1">
            <a:spLocks noGrp="1"/>
          </p:cNvSpPr>
          <p:nvPr>
            <p:ph type="body" idx="3"/>
          </p:nvPr>
        </p:nvSpPr>
        <p:spPr>
          <a:xfrm>
            <a:off x="457200" y="2020824"/>
            <a:ext cx="4023360" cy="704088"/>
          </a:xfrm>
          <a:prstGeom prst="rect">
            <a:avLst/>
          </a:prstGeom>
          <a:noFill/>
          <a:ln>
            <a:noFill/>
          </a:ln>
        </p:spPr>
        <p:txBody>
          <a:bodyPr spcFirstLastPara="1" wrap="square" lIns="91425" tIns="45700" rIns="91425" bIns="45700" anchor="ctr" anchorCtr="0"/>
          <a:lstStyle>
            <a:lvl1pPr marL="457200" lvl="0" indent="-228600" algn="ctr">
              <a:lnSpc>
                <a:spcPct val="100000"/>
              </a:lnSpc>
              <a:spcBef>
                <a:spcPts val="400"/>
              </a:spcBef>
              <a:spcAft>
                <a:spcPts val="0"/>
              </a:spcAft>
              <a:buSzPts val="1800"/>
              <a:buFont typeface="Garamond"/>
              <a:buNone/>
              <a:defRPr sz="1800" b="1" cap="none">
                <a:solidFill>
                  <a:schemeClr val="lt1"/>
                </a:solidFill>
                <a:latin typeface="Garamond"/>
                <a:ea typeface="Garamond"/>
                <a:cs typeface="Garamond"/>
                <a:sym typeface="Garamond"/>
              </a:defRPr>
            </a:lvl1pPr>
            <a:lvl2pPr marL="914400" lvl="1" indent="-228600" algn="ctr">
              <a:lnSpc>
                <a:spcPct val="100000"/>
              </a:lnSpc>
              <a:spcBef>
                <a:spcPts val="1200"/>
              </a:spcBef>
              <a:spcAft>
                <a:spcPts val="0"/>
              </a:spcAft>
              <a:buSzPts val="1200"/>
              <a:buFont typeface="Garamond"/>
              <a:buNone/>
              <a:defRPr sz="1200"/>
            </a:lvl2pPr>
            <a:lvl3pPr marL="1371600" lvl="2" indent="-228600" algn="ctr">
              <a:lnSpc>
                <a:spcPct val="100000"/>
              </a:lnSpc>
              <a:spcBef>
                <a:spcPts val="1200"/>
              </a:spcBef>
              <a:spcAft>
                <a:spcPts val="0"/>
              </a:spcAft>
              <a:buSzPts val="1000"/>
              <a:buFont typeface="Garamond"/>
              <a:buNone/>
              <a:defRPr sz="1000"/>
            </a:lvl3pPr>
            <a:lvl4pPr marL="1828800" lvl="3" indent="-228600" algn="ctr">
              <a:lnSpc>
                <a:spcPct val="100000"/>
              </a:lnSpc>
              <a:spcBef>
                <a:spcPts val="1200"/>
              </a:spcBef>
              <a:spcAft>
                <a:spcPts val="0"/>
              </a:spcAft>
              <a:buSzPts val="900"/>
              <a:buFont typeface="Garamond"/>
              <a:buNone/>
              <a:defRPr sz="900"/>
            </a:lvl4pPr>
            <a:lvl5pPr marL="2286000" lvl="4" indent="-228600" algn="ctr">
              <a:lnSpc>
                <a:spcPct val="100000"/>
              </a:lnSpc>
              <a:spcBef>
                <a:spcPts val="1200"/>
              </a:spcBef>
              <a:spcAft>
                <a:spcPts val="0"/>
              </a:spcAft>
              <a:buSzPts val="900"/>
              <a:buFont typeface="Garamond"/>
              <a:buNone/>
              <a:defRPr sz="900"/>
            </a:lvl5pPr>
            <a:lvl6pPr marL="2743200" lvl="5" indent="-228600" algn="ctr">
              <a:lnSpc>
                <a:spcPct val="100000"/>
              </a:lnSpc>
              <a:spcBef>
                <a:spcPts val="1200"/>
              </a:spcBef>
              <a:spcAft>
                <a:spcPts val="0"/>
              </a:spcAft>
              <a:buClr>
                <a:schemeClr val="lt2"/>
              </a:buClr>
              <a:buSzPts val="900"/>
              <a:buNone/>
              <a:defRPr sz="900"/>
            </a:lvl6pPr>
            <a:lvl7pPr marL="3200400" lvl="6" indent="-228600" algn="ctr">
              <a:lnSpc>
                <a:spcPct val="100000"/>
              </a:lnSpc>
              <a:spcBef>
                <a:spcPts val="1200"/>
              </a:spcBef>
              <a:spcAft>
                <a:spcPts val="0"/>
              </a:spcAft>
              <a:buClr>
                <a:schemeClr val="lt1"/>
              </a:buClr>
              <a:buSzPts val="900"/>
              <a:buNone/>
              <a:defRPr sz="900"/>
            </a:lvl7pPr>
            <a:lvl8pPr marL="3657600" lvl="7" indent="-228600" algn="ctr">
              <a:lnSpc>
                <a:spcPct val="100000"/>
              </a:lnSpc>
              <a:spcBef>
                <a:spcPts val="1200"/>
              </a:spcBef>
              <a:spcAft>
                <a:spcPts val="0"/>
              </a:spcAft>
              <a:buClr>
                <a:schemeClr val="lt2"/>
              </a:buClr>
              <a:buSzPts val="900"/>
              <a:buNone/>
              <a:defRPr sz="900"/>
            </a:lvl8pPr>
            <a:lvl9pPr marL="4114800" lvl="8" indent="-228600" algn="ctr">
              <a:lnSpc>
                <a:spcPct val="100000"/>
              </a:lnSpc>
              <a:spcBef>
                <a:spcPts val="1200"/>
              </a:spcBef>
              <a:spcAft>
                <a:spcPts val="0"/>
              </a:spcAft>
              <a:buClr>
                <a:schemeClr val="lt1"/>
              </a:buClr>
              <a:buSzPts val="900"/>
              <a:buNone/>
              <a:defRPr sz="900"/>
            </a:lvl9pPr>
          </a:lstStyle>
          <a:p>
            <a:endParaRPr/>
          </a:p>
        </p:txBody>
      </p:sp>
      <p:sp>
        <p:nvSpPr>
          <p:cNvPr id="46" name="Google Shape;46;p6"/>
          <p:cNvSpPr txBox="1">
            <a:spLocks noGrp="1"/>
          </p:cNvSpPr>
          <p:nvPr>
            <p:ph type="body" idx="4"/>
          </p:nvPr>
        </p:nvSpPr>
        <p:spPr>
          <a:xfrm>
            <a:off x="4663440" y="2020824"/>
            <a:ext cx="4023360" cy="704088"/>
          </a:xfrm>
          <a:prstGeom prst="rect">
            <a:avLst/>
          </a:prstGeom>
          <a:noFill/>
          <a:ln>
            <a:noFill/>
          </a:ln>
        </p:spPr>
        <p:txBody>
          <a:bodyPr spcFirstLastPara="1" wrap="square" lIns="91425" tIns="45700" rIns="91425" bIns="45700" anchor="ctr" anchorCtr="0"/>
          <a:lstStyle>
            <a:lvl1pPr marL="457200" lvl="0" indent="-228600" algn="ctr">
              <a:lnSpc>
                <a:spcPct val="100000"/>
              </a:lnSpc>
              <a:spcBef>
                <a:spcPts val="400"/>
              </a:spcBef>
              <a:spcAft>
                <a:spcPts val="0"/>
              </a:spcAft>
              <a:buSzPts val="1800"/>
              <a:buFont typeface="Garamond"/>
              <a:buNone/>
              <a:defRPr sz="1800" b="1" i="0" cap="none">
                <a:solidFill>
                  <a:schemeClr val="lt1"/>
                </a:solidFill>
                <a:latin typeface="Garamond"/>
                <a:ea typeface="Garamond"/>
                <a:cs typeface="Garamond"/>
                <a:sym typeface="Garamond"/>
              </a:defRPr>
            </a:lvl1pPr>
            <a:lvl2pPr marL="914400" lvl="1" indent="-228600" algn="ctr">
              <a:lnSpc>
                <a:spcPct val="100000"/>
              </a:lnSpc>
              <a:spcBef>
                <a:spcPts val="1200"/>
              </a:spcBef>
              <a:spcAft>
                <a:spcPts val="0"/>
              </a:spcAft>
              <a:buSzPts val="1200"/>
              <a:buFont typeface="Garamond"/>
              <a:buNone/>
              <a:defRPr sz="1200"/>
            </a:lvl2pPr>
            <a:lvl3pPr marL="1371600" lvl="2" indent="-228600" algn="ctr">
              <a:lnSpc>
                <a:spcPct val="100000"/>
              </a:lnSpc>
              <a:spcBef>
                <a:spcPts val="1200"/>
              </a:spcBef>
              <a:spcAft>
                <a:spcPts val="0"/>
              </a:spcAft>
              <a:buSzPts val="1000"/>
              <a:buFont typeface="Garamond"/>
              <a:buNone/>
              <a:defRPr sz="1000"/>
            </a:lvl3pPr>
            <a:lvl4pPr marL="1828800" lvl="3" indent="-228600" algn="ctr">
              <a:lnSpc>
                <a:spcPct val="100000"/>
              </a:lnSpc>
              <a:spcBef>
                <a:spcPts val="1200"/>
              </a:spcBef>
              <a:spcAft>
                <a:spcPts val="0"/>
              </a:spcAft>
              <a:buSzPts val="900"/>
              <a:buFont typeface="Garamond"/>
              <a:buNone/>
              <a:defRPr sz="900"/>
            </a:lvl4pPr>
            <a:lvl5pPr marL="2286000" lvl="4" indent="-228600" algn="ctr">
              <a:lnSpc>
                <a:spcPct val="100000"/>
              </a:lnSpc>
              <a:spcBef>
                <a:spcPts val="1200"/>
              </a:spcBef>
              <a:spcAft>
                <a:spcPts val="0"/>
              </a:spcAft>
              <a:buSzPts val="900"/>
              <a:buFont typeface="Garamond"/>
              <a:buNone/>
              <a:defRPr sz="900"/>
            </a:lvl5pPr>
            <a:lvl6pPr marL="2743200" lvl="5" indent="-228600" algn="ctr">
              <a:lnSpc>
                <a:spcPct val="100000"/>
              </a:lnSpc>
              <a:spcBef>
                <a:spcPts val="1200"/>
              </a:spcBef>
              <a:spcAft>
                <a:spcPts val="0"/>
              </a:spcAft>
              <a:buClr>
                <a:schemeClr val="lt2"/>
              </a:buClr>
              <a:buSzPts val="900"/>
              <a:buNone/>
              <a:defRPr sz="900"/>
            </a:lvl6pPr>
            <a:lvl7pPr marL="3200400" lvl="6" indent="-228600" algn="ctr">
              <a:lnSpc>
                <a:spcPct val="100000"/>
              </a:lnSpc>
              <a:spcBef>
                <a:spcPts val="1200"/>
              </a:spcBef>
              <a:spcAft>
                <a:spcPts val="0"/>
              </a:spcAft>
              <a:buClr>
                <a:schemeClr val="lt1"/>
              </a:buClr>
              <a:buSzPts val="900"/>
              <a:buNone/>
              <a:defRPr sz="900"/>
            </a:lvl7pPr>
            <a:lvl8pPr marL="3657600" lvl="7" indent="-228600" algn="ctr">
              <a:lnSpc>
                <a:spcPct val="100000"/>
              </a:lnSpc>
              <a:spcBef>
                <a:spcPts val="1200"/>
              </a:spcBef>
              <a:spcAft>
                <a:spcPts val="0"/>
              </a:spcAft>
              <a:buClr>
                <a:schemeClr val="lt2"/>
              </a:buClr>
              <a:buSzPts val="900"/>
              <a:buNone/>
              <a:defRPr sz="900"/>
            </a:lvl8pPr>
            <a:lvl9pPr marL="4114800" lvl="8" indent="-228600" algn="ctr">
              <a:lnSpc>
                <a:spcPct val="100000"/>
              </a:lnSpc>
              <a:spcBef>
                <a:spcPts val="1200"/>
              </a:spcBef>
              <a:spcAft>
                <a:spcPts val="0"/>
              </a:spcAft>
              <a:buClr>
                <a:schemeClr val="lt1"/>
              </a:buClr>
              <a:buSzPts val="900"/>
              <a:buNone/>
              <a:defRPr sz="900"/>
            </a:lvl9pPr>
          </a:lstStyle>
          <a:p>
            <a:endParaRPr/>
          </a:p>
        </p:txBody>
      </p:sp>
      <p:sp>
        <p:nvSpPr>
          <p:cNvPr id="47" name="Google Shape;47;p6"/>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49" name="Google Shape;49;p6"/>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title"/>
          </p:nvPr>
        </p:nvSpPr>
        <p:spPr>
          <a:xfrm>
            <a:off x="2514600" y="975360"/>
            <a:ext cx="4114800" cy="7010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lvl="0" algn="ctr">
              <a:spcBef>
                <a:spcPts val="40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a:blip r:embed="rId2">
            <a:alphaModFix/>
          </a:blip>
          <a:stretch>
            <a:fillRect/>
          </a:stretch>
        </a:blipFill>
        <a:effectLst/>
      </p:bgPr>
    </p:bg>
    <p:spTree>
      <p:nvGrpSpPr>
        <p:cNvPr id="1" name="Shape 51"/>
        <p:cNvGrpSpPr/>
        <p:nvPr/>
      </p:nvGrpSpPr>
      <p:grpSpPr>
        <a:xfrm>
          <a:off x="0" y="0"/>
          <a:ext cx="0" cy="0"/>
          <a:chOff x="0" y="0"/>
          <a:chExt cx="0" cy="0"/>
        </a:xfrm>
      </p:grpSpPr>
      <p:sp>
        <p:nvSpPr>
          <p:cNvPr id="52" name="Google Shape;52;p7"/>
          <p:cNvSpPr/>
          <p:nvPr/>
        </p:nvSpPr>
        <p:spPr>
          <a:xfrm>
            <a:off x="0" y="3922776"/>
            <a:ext cx="9144000" cy="29352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cxnSp>
        <p:nvCxnSpPr>
          <p:cNvPr id="53" name="Google Shape;53;p7"/>
          <p:cNvCxnSpPr/>
          <p:nvPr/>
        </p:nvCxnSpPr>
        <p:spPr>
          <a:xfrm>
            <a:off x="0" y="3921760"/>
            <a:ext cx="9144000" cy="1588"/>
          </a:xfrm>
          <a:prstGeom prst="straightConnector1">
            <a:avLst/>
          </a:prstGeom>
          <a:noFill/>
          <a:ln w="12700" cap="flat" cmpd="sng">
            <a:solidFill>
              <a:srgbClr val="343437"/>
            </a:solidFill>
            <a:prstDash val="solid"/>
            <a:round/>
            <a:headEnd type="none" w="sm" len="sm"/>
            <a:tailEnd type="none" w="sm" len="sm"/>
          </a:ln>
        </p:spPr>
      </p:cxnSp>
      <p:sp>
        <p:nvSpPr>
          <p:cNvPr id="54" name="Google Shape;54;p7"/>
          <p:cNvSpPr/>
          <p:nvPr/>
        </p:nvSpPr>
        <p:spPr>
          <a:xfrm>
            <a:off x="2514600" y="3368040"/>
            <a:ext cx="4114800" cy="1127760"/>
          </a:xfrm>
          <a:prstGeom prst="rect">
            <a:avLst/>
          </a:prstGeom>
          <a:solidFill>
            <a:schemeClr val="dk1"/>
          </a:solidFill>
          <a:ln w="76200" cap="flat" cmpd="thinThick">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Garamond"/>
              <a:buNone/>
            </a:pPr>
            <a:endParaRPr sz="1800" b="1" i="0" u="none" strike="noStrike" cap="none">
              <a:solidFill>
                <a:schemeClr val="lt1"/>
              </a:solidFill>
              <a:latin typeface="Garamond"/>
              <a:ea typeface="Garamond"/>
              <a:cs typeface="Garamond"/>
              <a:sym typeface="Garamond"/>
            </a:endParaRPr>
          </a:p>
        </p:txBody>
      </p:sp>
      <p:sp>
        <p:nvSpPr>
          <p:cNvPr id="55" name="Google Shape;55;p7"/>
          <p:cNvSpPr txBox="1">
            <a:spLocks noGrp="1"/>
          </p:cNvSpPr>
          <p:nvPr>
            <p:ph type="title"/>
          </p:nvPr>
        </p:nvSpPr>
        <p:spPr>
          <a:xfrm>
            <a:off x="2529052" y="3367246"/>
            <a:ext cx="4085897" cy="706821"/>
          </a:xfrm>
          <a:prstGeom prst="rect">
            <a:avLst/>
          </a:prstGeom>
          <a:noFill/>
          <a:ln>
            <a:noFill/>
          </a:ln>
        </p:spPr>
        <p:txBody>
          <a:bodyPr spcFirstLastPara="1" wrap="square" lIns="91425" tIns="45700" rIns="91425" bIns="0" anchor="b" anchorCtr="0"/>
          <a:lstStyle>
            <a:lvl1pPr lvl="0" algn="ctr">
              <a:spcBef>
                <a:spcPts val="400"/>
              </a:spcBef>
              <a:spcAft>
                <a:spcPts val="0"/>
              </a:spcAft>
              <a:buClr>
                <a:schemeClr val="lt1"/>
              </a:buClr>
              <a:buSzPts val="1800"/>
              <a:buFont typeface="Garamond"/>
              <a:buNone/>
              <a:defRPr sz="1800" b="1" i="0" u="none" strike="noStrike" cap="none">
                <a:solidFill>
                  <a:schemeClr val="lt1"/>
                </a:solidFill>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7"/>
          <p:cNvSpPr txBox="1">
            <a:spLocks noGrp="1"/>
          </p:cNvSpPr>
          <p:nvPr>
            <p:ph type="subTitle" idx="1"/>
          </p:nvPr>
        </p:nvSpPr>
        <p:spPr>
          <a:xfrm>
            <a:off x="2518542" y="4084577"/>
            <a:ext cx="4106917" cy="397094"/>
          </a:xfrm>
          <a:prstGeom prst="rect">
            <a:avLst/>
          </a:prstGeom>
          <a:noFill/>
          <a:ln>
            <a:noFill/>
          </a:ln>
        </p:spPr>
        <p:txBody>
          <a:bodyPr spcFirstLastPara="1" wrap="square" lIns="91425" tIns="0" rIns="91425" bIns="45700" anchor="t" anchorCtr="0"/>
          <a:lstStyle>
            <a:lvl1pPr lvl="0" algn="ctr">
              <a:lnSpc>
                <a:spcPct val="100000"/>
              </a:lnSpc>
              <a:spcBef>
                <a:spcPts val="600"/>
              </a:spcBef>
              <a:spcAft>
                <a:spcPts val="0"/>
              </a:spcAft>
              <a:buSzPts val="1600"/>
              <a:buFont typeface="Garamond"/>
              <a:buNone/>
              <a:defRPr sz="1600" b="0" i="0" u="none" strike="noStrike" cap="none">
                <a:solidFill>
                  <a:schemeClr val="lt1"/>
                </a:solidFill>
                <a:latin typeface="Garamond"/>
                <a:ea typeface="Garamond"/>
                <a:cs typeface="Garamond"/>
                <a:sym typeface="Garamond"/>
              </a:defRPr>
            </a:lvl1pPr>
            <a:lvl2pPr lvl="1" algn="ctr">
              <a:lnSpc>
                <a:spcPct val="100000"/>
              </a:lnSpc>
              <a:spcBef>
                <a:spcPts val="1200"/>
              </a:spcBef>
              <a:spcAft>
                <a:spcPts val="0"/>
              </a:spcAft>
              <a:buSzPts val="1800"/>
              <a:buFont typeface="Garamond"/>
              <a:buNone/>
              <a:defRPr>
                <a:solidFill>
                  <a:srgbClr val="888888"/>
                </a:solidFill>
              </a:defRPr>
            </a:lvl2pPr>
            <a:lvl3pPr lvl="2" algn="ctr">
              <a:lnSpc>
                <a:spcPct val="100000"/>
              </a:lnSpc>
              <a:spcBef>
                <a:spcPts val="1200"/>
              </a:spcBef>
              <a:spcAft>
                <a:spcPts val="0"/>
              </a:spcAft>
              <a:buSzPts val="1600"/>
              <a:buFont typeface="Garamond"/>
              <a:buNone/>
              <a:defRPr>
                <a:solidFill>
                  <a:srgbClr val="888888"/>
                </a:solidFill>
              </a:defRPr>
            </a:lvl3pPr>
            <a:lvl4pPr lvl="3" algn="ctr">
              <a:lnSpc>
                <a:spcPct val="100000"/>
              </a:lnSpc>
              <a:spcBef>
                <a:spcPts val="1200"/>
              </a:spcBef>
              <a:spcAft>
                <a:spcPts val="0"/>
              </a:spcAft>
              <a:buSzPts val="1400"/>
              <a:buFont typeface="Garamond"/>
              <a:buNone/>
              <a:defRPr>
                <a:solidFill>
                  <a:srgbClr val="888888"/>
                </a:solidFill>
              </a:defRPr>
            </a:lvl4pPr>
            <a:lvl5pPr lvl="4" algn="ctr">
              <a:lnSpc>
                <a:spcPct val="100000"/>
              </a:lnSpc>
              <a:spcBef>
                <a:spcPts val="1200"/>
              </a:spcBef>
              <a:spcAft>
                <a:spcPts val="0"/>
              </a:spcAft>
              <a:buSzPts val="1400"/>
              <a:buFont typeface="Garamond"/>
              <a:buNone/>
              <a:defRPr>
                <a:solidFill>
                  <a:srgbClr val="888888"/>
                </a:solidFill>
              </a:defRPr>
            </a:lvl5pPr>
            <a:lvl6pPr lvl="5" algn="ctr">
              <a:lnSpc>
                <a:spcPct val="100000"/>
              </a:lnSpc>
              <a:spcBef>
                <a:spcPts val="1200"/>
              </a:spcBef>
              <a:spcAft>
                <a:spcPts val="0"/>
              </a:spcAft>
              <a:buClr>
                <a:srgbClr val="888888"/>
              </a:buClr>
              <a:buSzPts val="1400"/>
              <a:buNone/>
              <a:defRPr>
                <a:solidFill>
                  <a:srgbClr val="888888"/>
                </a:solidFill>
              </a:defRPr>
            </a:lvl6pPr>
            <a:lvl7pPr lvl="6" algn="ctr">
              <a:lnSpc>
                <a:spcPct val="100000"/>
              </a:lnSpc>
              <a:spcBef>
                <a:spcPts val="1200"/>
              </a:spcBef>
              <a:spcAft>
                <a:spcPts val="0"/>
              </a:spcAft>
              <a:buClr>
                <a:srgbClr val="888888"/>
              </a:buClr>
              <a:buSzPts val="1400"/>
              <a:buNone/>
              <a:defRPr>
                <a:solidFill>
                  <a:srgbClr val="888888"/>
                </a:solidFill>
              </a:defRPr>
            </a:lvl7pPr>
            <a:lvl8pPr lvl="7" algn="ctr">
              <a:lnSpc>
                <a:spcPct val="100000"/>
              </a:lnSpc>
              <a:spcBef>
                <a:spcPts val="1200"/>
              </a:spcBef>
              <a:spcAft>
                <a:spcPts val="0"/>
              </a:spcAft>
              <a:buClr>
                <a:srgbClr val="888888"/>
              </a:buClr>
              <a:buSzPts val="1400"/>
              <a:buNone/>
              <a:defRPr>
                <a:solidFill>
                  <a:srgbClr val="888888"/>
                </a:solidFill>
              </a:defRPr>
            </a:lvl8pPr>
            <a:lvl9pPr lvl="8" algn="ctr">
              <a:lnSpc>
                <a:spcPct val="100000"/>
              </a:lnSpc>
              <a:spcBef>
                <a:spcPts val="1200"/>
              </a:spcBef>
              <a:spcAft>
                <a:spcPts val="0"/>
              </a:spcAft>
              <a:buClr>
                <a:srgbClr val="888888"/>
              </a:buClr>
              <a:buSzPts val="1400"/>
              <a:buNone/>
              <a:defRPr>
                <a:solidFill>
                  <a:srgbClr val="888888"/>
                </a:solidFill>
              </a:defRPr>
            </a:lvl9pPr>
          </a:lstStyle>
          <a:p>
            <a:endParaRPr/>
          </a:p>
        </p:txBody>
      </p:sp>
      <p:sp>
        <p:nvSpPr>
          <p:cNvPr id="57" name="Google Shape;57;p7"/>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59" name="Google Shape;59;p7"/>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2514600" y="975360"/>
            <a:ext cx="4114800" cy="7010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lvl="0" algn="ctr">
              <a:spcBef>
                <a:spcPts val="40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8"/>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64" name="Google Shape;64;p8"/>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5"/>
        <p:cNvGrpSpPr/>
        <p:nvPr/>
      </p:nvGrpSpPr>
      <p:grpSpPr>
        <a:xfrm>
          <a:off x="0" y="0"/>
          <a:ext cx="0" cy="0"/>
          <a:chOff x="0" y="0"/>
          <a:chExt cx="0" cy="0"/>
        </a:xfrm>
      </p:grpSpPr>
      <p:sp>
        <p:nvSpPr>
          <p:cNvPr id="66" name="Google Shape;66;p9"/>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68" name="Google Shape;68;p9"/>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9"/>
        <p:cNvGrpSpPr/>
        <p:nvPr/>
      </p:nvGrpSpPr>
      <p:grpSpPr>
        <a:xfrm>
          <a:off x="0" y="0"/>
          <a:ext cx="0" cy="0"/>
          <a:chOff x="0" y="0"/>
          <a:chExt cx="0" cy="0"/>
        </a:xfrm>
      </p:grpSpPr>
      <p:sp>
        <p:nvSpPr>
          <p:cNvPr id="70" name="Google Shape;70;p10"/>
          <p:cNvSpPr txBox="1">
            <a:spLocks noGrp="1"/>
          </p:cNvSpPr>
          <p:nvPr>
            <p:ph type="body" idx="1"/>
          </p:nvPr>
        </p:nvSpPr>
        <p:spPr>
          <a:xfrm>
            <a:off x="1485900" y="1914525"/>
            <a:ext cx="6172200" cy="3510915"/>
          </a:xfrm>
          <a:prstGeom prst="rect">
            <a:avLst/>
          </a:prstGeom>
          <a:noFill/>
          <a:ln>
            <a:noFill/>
          </a:ln>
        </p:spPr>
        <p:txBody>
          <a:bodyPr spcFirstLastPara="1" wrap="square" lIns="91425" tIns="45700" rIns="91425" bIns="45700" anchor="t" anchorCtr="0"/>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71" name="Google Shape;71;p10"/>
          <p:cNvSpPr txBox="1">
            <a:spLocks noGrp="1"/>
          </p:cNvSpPr>
          <p:nvPr>
            <p:ph type="body" idx="2"/>
          </p:nvPr>
        </p:nvSpPr>
        <p:spPr>
          <a:xfrm>
            <a:off x="1737360" y="5513832"/>
            <a:ext cx="5669280" cy="548640"/>
          </a:xfrm>
          <a:prstGeom prst="rect">
            <a:avLst/>
          </a:prstGeom>
          <a:noFill/>
          <a:ln>
            <a:noFill/>
          </a:ln>
        </p:spPr>
        <p:txBody>
          <a:bodyPr spcFirstLastPara="1" wrap="square" lIns="91425" tIns="0" rIns="91425" bIns="45700" anchor="ctr" anchorCtr="0"/>
          <a:lstStyle>
            <a:lvl1pPr marL="457200" lvl="0" indent="-228600" algn="ctr">
              <a:lnSpc>
                <a:spcPct val="100000"/>
              </a:lnSpc>
              <a:spcBef>
                <a:spcPts val="0"/>
              </a:spcBef>
              <a:spcAft>
                <a:spcPts val="0"/>
              </a:spcAft>
              <a:buClr>
                <a:schemeClr val="accent1"/>
              </a:buClr>
              <a:buSzPts val="1400"/>
              <a:buFont typeface="Arial"/>
              <a:buNone/>
              <a:defRPr sz="1400" b="0" i="0" cap="none">
                <a:solidFill>
                  <a:schemeClr val="lt1"/>
                </a:solidFill>
                <a:latin typeface="Garamond"/>
                <a:ea typeface="Garamond"/>
                <a:cs typeface="Garamond"/>
                <a:sym typeface="Garamond"/>
              </a:defRPr>
            </a:lvl1pPr>
            <a:lvl2pPr marL="914400" lvl="1" indent="-228600" algn="ctr">
              <a:lnSpc>
                <a:spcPct val="100000"/>
              </a:lnSpc>
              <a:spcBef>
                <a:spcPts val="1200"/>
              </a:spcBef>
              <a:spcAft>
                <a:spcPts val="0"/>
              </a:spcAft>
              <a:buSzPts val="1200"/>
              <a:buFont typeface="Garamond"/>
              <a:buNone/>
              <a:defRPr sz="1200"/>
            </a:lvl2pPr>
            <a:lvl3pPr marL="1371600" lvl="2" indent="-228600" algn="ctr">
              <a:lnSpc>
                <a:spcPct val="100000"/>
              </a:lnSpc>
              <a:spcBef>
                <a:spcPts val="1200"/>
              </a:spcBef>
              <a:spcAft>
                <a:spcPts val="0"/>
              </a:spcAft>
              <a:buSzPts val="1000"/>
              <a:buFont typeface="Garamond"/>
              <a:buNone/>
              <a:defRPr sz="1000"/>
            </a:lvl3pPr>
            <a:lvl4pPr marL="1828800" lvl="3" indent="-228600" algn="ctr">
              <a:lnSpc>
                <a:spcPct val="100000"/>
              </a:lnSpc>
              <a:spcBef>
                <a:spcPts val="1200"/>
              </a:spcBef>
              <a:spcAft>
                <a:spcPts val="0"/>
              </a:spcAft>
              <a:buSzPts val="900"/>
              <a:buFont typeface="Garamond"/>
              <a:buNone/>
              <a:defRPr sz="900"/>
            </a:lvl4pPr>
            <a:lvl5pPr marL="2286000" lvl="4" indent="-228600" algn="ctr">
              <a:lnSpc>
                <a:spcPct val="100000"/>
              </a:lnSpc>
              <a:spcBef>
                <a:spcPts val="1200"/>
              </a:spcBef>
              <a:spcAft>
                <a:spcPts val="0"/>
              </a:spcAft>
              <a:buSzPts val="900"/>
              <a:buFont typeface="Garamond"/>
              <a:buNone/>
              <a:defRPr sz="900"/>
            </a:lvl5pPr>
            <a:lvl6pPr marL="2743200" lvl="5" indent="-228600" algn="ctr">
              <a:lnSpc>
                <a:spcPct val="100000"/>
              </a:lnSpc>
              <a:spcBef>
                <a:spcPts val="1200"/>
              </a:spcBef>
              <a:spcAft>
                <a:spcPts val="0"/>
              </a:spcAft>
              <a:buClr>
                <a:schemeClr val="lt2"/>
              </a:buClr>
              <a:buSzPts val="900"/>
              <a:buNone/>
              <a:defRPr sz="900"/>
            </a:lvl6pPr>
            <a:lvl7pPr marL="3200400" lvl="6" indent="-228600" algn="ctr">
              <a:lnSpc>
                <a:spcPct val="100000"/>
              </a:lnSpc>
              <a:spcBef>
                <a:spcPts val="1200"/>
              </a:spcBef>
              <a:spcAft>
                <a:spcPts val="0"/>
              </a:spcAft>
              <a:buClr>
                <a:schemeClr val="lt1"/>
              </a:buClr>
              <a:buSzPts val="900"/>
              <a:buNone/>
              <a:defRPr sz="900"/>
            </a:lvl7pPr>
            <a:lvl8pPr marL="3657600" lvl="7" indent="-228600" algn="ctr">
              <a:lnSpc>
                <a:spcPct val="100000"/>
              </a:lnSpc>
              <a:spcBef>
                <a:spcPts val="1200"/>
              </a:spcBef>
              <a:spcAft>
                <a:spcPts val="0"/>
              </a:spcAft>
              <a:buClr>
                <a:schemeClr val="lt2"/>
              </a:buClr>
              <a:buSzPts val="900"/>
              <a:buNone/>
              <a:defRPr sz="900"/>
            </a:lvl8pPr>
            <a:lvl9pPr marL="4114800" lvl="8" indent="-228600" algn="ctr">
              <a:lnSpc>
                <a:spcPct val="100000"/>
              </a:lnSpc>
              <a:spcBef>
                <a:spcPts val="1200"/>
              </a:spcBef>
              <a:spcAft>
                <a:spcPts val="0"/>
              </a:spcAft>
              <a:buClr>
                <a:schemeClr val="lt1"/>
              </a:buClr>
              <a:buSzPts val="900"/>
              <a:buNone/>
              <a:defRPr sz="900"/>
            </a:lvl9pPr>
          </a:lstStyle>
          <a:p>
            <a:endParaRPr/>
          </a:p>
        </p:txBody>
      </p:sp>
      <p:sp>
        <p:nvSpPr>
          <p:cNvPr id="72" name="Google Shape;72;p10"/>
          <p:cNvSpPr txBox="1">
            <a:spLocks noGrp="1"/>
          </p:cNvSpPr>
          <p:nvPr>
            <p:ph type="title"/>
          </p:nvPr>
        </p:nvSpPr>
        <p:spPr>
          <a:xfrm>
            <a:off x="2514600" y="975360"/>
            <a:ext cx="4114800" cy="7010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lvl="0" algn="ctr">
              <a:spcBef>
                <a:spcPts val="40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0"/>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75" name="Google Shape;75;p10"/>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11"/>
          <p:cNvSpPr txBox="1">
            <a:spLocks noGrp="1"/>
          </p:cNvSpPr>
          <p:nvPr>
            <p:ph type="title"/>
          </p:nvPr>
        </p:nvSpPr>
        <p:spPr>
          <a:xfrm>
            <a:off x="2514600" y="975360"/>
            <a:ext cx="4114800" cy="7010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lvl="0" algn="ctr">
              <a:spcBef>
                <a:spcPts val="40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1"/>
          <p:cNvSpPr txBox="1">
            <a:spLocks noGrp="1"/>
          </p:cNvSpPr>
          <p:nvPr>
            <p:ph type="body" idx="1"/>
          </p:nvPr>
        </p:nvSpPr>
        <p:spPr>
          <a:xfrm rot="5400000">
            <a:off x="2513330" y="-36829"/>
            <a:ext cx="4117340" cy="8229600"/>
          </a:xfrm>
          <a:prstGeom prst="rect">
            <a:avLst/>
          </a:prstGeom>
          <a:noFill/>
          <a:ln>
            <a:noFill/>
          </a:ln>
        </p:spPr>
        <p:txBody>
          <a:bodyPr spcFirstLastPara="1" wrap="square" lIns="91425" tIns="45700" rIns="91425" bIns="45700" anchor="t" anchorCtr="0"/>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79" name="Google Shape;79;p11"/>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1"/>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1"/>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2"/>
        <p:cNvGrpSpPr/>
        <p:nvPr/>
      </p:nvGrpSpPr>
      <p:grpSpPr>
        <a:xfrm>
          <a:off x="0" y="0"/>
          <a:ext cx="0" cy="0"/>
          <a:chOff x="0" y="0"/>
          <a:chExt cx="0" cy="0"/>
        </a:xfrm>
      </p:grpSpPr>
      <p:cxnSp>
        <p:nvCxnSpPr>
          <p:cNvPr id="83" name="Google Shape;83;p12"/>
          <p:cNvCxnSpPr/>
          <p:nvPr/>
        </p:nvCxnSpPr>
        <p:spPr>
          <a:xfrm rot="5400000">
            <a:off x="4267200" y="3429000"/>
            <a:ext cx="6858000" cy="1588"/>
          </a:xfrm>
          <a:prstGeom prst="straightConnector1">
            <a:avLst/>
          </a:prstGeom>
          <a:noFill/>
          <a:ln w="12700" cap="flat" cmpd="sng">
            <a:solidFill>
              <a:srgbClr val="BBAA8A"/>
            </a:solidFill>
            <a:prstDash val="solid"/>
            <a:round/>
            <a:headEnd type="none" w="sm" len="sm"/>
            <a:tailEnd type="none" w="sm" len="sm"/>
          </a:ln>
        </p:spPr>
      </p:cxnSp>
      <p:sp>
        <p:nvSpPr>
          <p:cNvPr id="84" name="Google Shape;84;p12"/>
          <p:cNvSpPr/>
          <p:nvPr/>
        </p:nvSpPr>
        <p:spPr>
          <a:xfrm>
            <a:off x="0" y="1"/>
            <a:ext cx="76962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5" name="Google Shape;85;p12"/>
          <p:cNvSpPr txBox="1">
            <a:spLocks noGrp="1"/>
          </p:cNvSpPr>
          <p:nvPr>
            <p:ph type="body" idx="1"/>
          </p:nvPr>
        </p:nvSpPr>
        <p:spPr>
          <a:xfrm rot="5400000">
            <a:off x="1257300" y="114301"/>
            <a:ext cx="5029200" cy="6629400"/>
          </a:xfrm>
          <a:prstGeom prst="rect">
            <a:avLst/>
          </a:prstGeom>
          <a:noFill/>
          <a:ln>
            <a:noFill/>
          </a:ln>
        </p:spPr>
        <p:txBody>
          <a:bodyPr spcFirstLastPara="1" wrap="square" lIns="91425" tIns="45700" rIns="91425" bIns="45700" anchor="t" anchorCtr="0"/>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86" name="Google Shape;86;p12"/>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2"/>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2"/>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89" name="Google Shape;89;p12"/>
          <p:cNvSpPr txBox="1">
            <a:spLocks noGrp="1"/>
          </p:cNvSpPr>
          <p:nvPr>
            <p:ph type="title"/>
          </p:nvPr>
        </p:nvSpPr>
        <p:spPr>
          <a:xfrm rot="5400000">
            <a:off x="5187890" y="2965511"/>
            <a:ext cx="5029200" cy="92698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lvl="0" algn="ctr">
              <a:spcBef>
                <a:spcPts val="40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Τίτλος και Αντικείμενο" type="obj">
  <p:cSld name="Τίτλος και Αντικείμενο">
    <p:spTree>
      <p:nvGrpSpPr>
        <p:cNvPr id="1" name="Shape 16"/>
        <p:cNvGrpSpPr/>
        <p:nvPr/>
      </p:nvGrpSpPr>
      <p:grpSpPr>
        <a:xfrm>
          <a:off x="0" y="0"/>
          <a:ext cx="0" cy="0"/>
          <a:chOff x="0" y="0"/>
          <a:chExt cx="0" cy="0"/>
        </a:xfrm>
      </p:grpSpPr>
      <p:sp>
        <p:nvSpPr>
          <p:cNvPr id="17" name="Google Shape;17;p2"/>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
          <p:cNvSpPr txBox="1">
            <a:spLocks noGrp="1"/>
          </p:cNvSpPr>
          <p:nvPr>
            <p:ph type="body" idx="1"/>
          </p:nvPr>
        </p:nvSpPr>
        <p:spPr>
          <a:xfrm>
            <a:off x="457200" y="1935480"/>
            <a:ext cx="8229600" cy="4389120"/>
          </a:xfrm>
          <a:prstGeom prst="rect">
            <a:avLst/>
          </a:prstGeom>
          <a:noFill/>
          <a:ln>
            <a:noFill/>
          </a:ln>
        </p:spPr>
        <p:txBody>
          <a:bodyPr spcFirstLastPara="1" wrap="square" lIns="91425" tIns="45700" rIns="91425" bIns="45700" anchor="t" anchorCtr="0"/>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9" name="Google Shape;19;p2"/>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7924800" y="6356350"/>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3"/>
        <p:cNvGrpSpPr/>
        <p:nvPr/>
      </p:nvGrpSpPr>
      <p:grpSpPr>
        <a:xfrm>
          <a:off x="0" y="0"/>
          <a:ext cx="0" cy="0"/>
          <a:chOff x="0" y="0"/>
          <a:chExt cx="0" cy="0"/>
        </a:xfrm>
      </p:grpSpPr>
      <p:sp>
        <p:nvSpPr>
          <p:cNvPr id="14" name="Google Shape;14;p2"/>
          <p:cNvSpPr/>
          <p:nvPr/>
        </p:nvSpPr>
        <p:spPr>
          <a:xfrm>
            <a:off x="0" y="0"/>
            <a:ext cx="9144000" cy="2933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cxnSp>
        <p:nvCxnSpPr>
          <p:cNvPr id="15" name="Google Shape;15;p2"/>
          <p:cNvCxnSpPr/>
          <p:nvPr/>
        </p:nvCxnSpPr>
        <p:spPr>
          <a:xfrm>
            <a:off x="0" y="2925286"/>
            <a:ext cx="9144000" cy="1588"/>
          </a:xfrm>
          <a:prstGeom prst="straightConnector1">
            <a:avLst/>
          </a:prstGeom>
          <a:noFill/>
          <a:ln w="12700" cap="flat" cmpd="sng">
            <a:solidFill>
              <a:schemeClr val="accent1"/>
            </a:solidFill>
            <a:prstDash val="solid"/>
            <a:round/>
            <a:headEnd type="none" w="sm" len="sm"/>
            <a:tailEnd type="none" w="sm" len="sm"/>
          </a:ln>
        </p:spPr>
      </p:cxnSp>
      <p:sp>
        <p:nvSpPr>
          <p:cNvPr id="16" name="Google Shape;16;p2"/>
          <p:cNvSpPr/>
          <p:nvPr/>
        </p:nvSpPr>
        <p:spPr>
          <a:xfrm>
            <a:off x="2514600" y="2362200"/>
            <a:ext cx="4114800" cy="112776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800"/>
              <a:buFont typeface="Garamond"/>
              <a:buNone/>
            </a:pPr>
            <a:endParaRPr sz="1800" b="1" i="0" u="none" strike="noStrike" cap="none">
              <a:solidFill>
                <a:schemeClr val="dk1"/>
              </a:solidFill>
              <a:latin typeface="Garamond"/>
              <a:ea typeface="Garamond"/>
              <a:cs typeface="Garamond"/>
              <a:sym typeface="Garamond"/>
            </a:endParaRPr>
          </a:p>
        </p:txBody>
      </p:sp>
      <p:sp>
        <p:nvSpPr>
          <p:cNvPr id="17" name="Google Shape;17;p2"/>
          <p:cNvSpPr txBox="1">
            <a:spLocks noGrp="1"/>
          </p:cNvSpPr>
          <p:nvPr>
            <p:ph type="subTitle" idx="1"/>
          </p:nvPr>
        </p:nvSpPr>
        <p:spPr>
          <a:xfrm>
            <a:off x="2565400" y="3045460"/>
            <a:ext cx="4013200" cy="428625"/>
          </a:xfrm>
          <a:prstGeom prst="rect">
            <a:avLst/>
          </a:prstGeom>
          <a:noFill/>
          <a:ln>
            <a:noFill/>
          </a:ln>
        </p:spPr>
        <p:txBody>
          <a:bodyPr spcFirstLastPara="1" wrap="square" lIns="91425" tIns="0" rIns="91425" bIns="45700" anchor="t" anchorCtr="0"/>
          <a:lstStyle>
            <a:lvl1pPr lvl="0" algn="ctr">
              <a:lnSpc>
                <a:spcPct val="100000"/>
              </a:lnSpc>
              <a:spcBef>
                <a:spcPts val="600"/>
              </a:spcBef>
              <a:spcAft>
                <a:spcPts val="0"/>
              </a:spcAft>
              <a:buSzPts val="1600"/>
              <a:buFont typeface="Garamond"/>
              <a:buNone/>
              <a:defRPr sz="1600" b="0" i="0" cap="none">
                <a:solidFill>
                  <a:srgbClr val="3F3F3F"/>
                </a:solidFill>
              </a:defRPr>
            </a:lvl1pPr>
            <a:lvl2pPr lvl="1" algn="ctr">
              <a:lnSpc>
                <a:spcPct val="100000"/>
              </a:lnSpc>
              <a:spcBef>
                <a:spcPts val="1200"/>
              </a:spcBef>
              <a:spcAft>
                <a:spcPts val="0"/>
              </a:spcAft>
              <a:buSzPts val="1800"/>
              <a:buFont typeface="Garamond"/>
              <a:buNone/>
              <a:defRPr>
                <a:solidFill>
                  <a:schemeClr val="lt1"/>
                </a:solidFill>
              </a:defRPr>
            </a:lvl2pPr>
            <a:lvl3pPr lvl="2" algn="ctr">
              <a:lnSpc>
                <a:spcPct val="100000"/>
              </a:lnSpc>
              <a:spcBef>
                <a:spcPts val="1200"/>
              </a:spcBef>
              <a:spcAft>
                <a:spcPts val="0"/>
              </a:spcAft>
              <a:buSzPts val="1600"/>
              <a:buFont typeface="Garamond"/>
              <a:buNone/>
              <a:defRPr>
                <a:solidFill>
                  <a:schemeClr val="lt1"/>
                </a:solidFill>
              </a:defRPr>
            </a:lvl3pPr>
            <a:lvl4pPr lvl="3" algn="ctr">
              <a:lnSpc>
                <a:spcPct val="100000"/>
              </a:lnSpc>
              <a:spcBef>
                <a:spcPts val="1200"/>
              </a:spcBef>
              <a:spcAft>
                <a:spcPts val="0"/>
              </a:spcAft>
              <a:buSzPts val="1400"/>
              <a:buFont typeface="Garamond"/>
              <a:buNone/>
              <a:defRPr>
                <a:solidFill>
                  <a:schemeClr val="lt1"/>
                </a:solidFill>
              </a:defRPr>
            </a:lvl4pPr>
            <a:lvl5pPr lvl="4" algn="ctr">
              <a:lnSpc>
                <a:spcPct val="100000"/>
              </a:lnSpc>
              <a:spcBef>
                <a:spcPts val="1200"/>
              </a:spcBef>
              <a:spcAft>
                <a:spcPts val="0"/>
              </a:spcAft>
              <a:buSzPts val="1400"/>
              <a:buFont typeface="Garamond"/>
              <a:buNone/>
              <a:defRPr>
                <a:solidFill>
                  <a:schemeClr val="lt1"/>
                </a:solidFill>
              </a:defRPr>
            </a:lvl5pPr>
            <a:lvl6pPr lvl="5" algn="ctr">
              <a:lnSpc>
                <a:spcPct val="100000"/>
              </a:lnSpc>
              <a:spcBef>
                <a:spcPts val="1200"/>
              </a:spcBef>
              <a:spcAft>
                <a:spcPts val="0"/>
              </a:spcAft>
              <a:buClr>
                <a:schemeClr val="lt1"/>
              </a:buClr>
              <a:buSzPts val="1400"/>
              <a:buNone/>
              <a:defRPr>
                <a:solidFill>
                  <a:schemeClr val="lt1"/>
                </a:solidFill>
              </a:defRPr>
            </a:lvl6pPr>
            <a:lvl7pPr lvl="6" algn="ctr">
              <a:lnSpc>
                <a:spcPct val="100000"/>
              </a:lnSpc>
              <a:spcBef>
                <a:spcPts val="1200"/>
              </a:spcBef>
              <a:spcAft>
                <a:spcPts val="0"/>
              </a:spcAft>
              <a:buClr>
                <a:schemeClr val="lt1"/>
              </a:buClr>
              <a:buSzPts val="1400"/>
              <a:buNone/>
              <a:defRPr>
                <a:solidFill>
                  <a:schemeClr val="lt1"/>
                </a:solidFill>
              </a:defRPr>
            </a:lvl7pPr>
            <a:lvl8pPr lvl="7" algn="ctr">
              <a:lnSpc>
                <a:spcPct val="100000"/>
              </a:lnSpc>
              <a:spcBef>
                <a:spcPts val="1200"/>
              </a:spcBef>
              <a:spcAft>
                <a:spcPts val="0"/>
              </a:spcAft>
              <a:buClr>
                <a:schemeClr val="lt1"/>
              </a:buClr>
              <a:buSzPts val="1400"/>
              <a:buNone/>
              <a:defRPr>
                <a:solidFill>
                  <a:schemeClr val="lt1"/>
                </a:solidFill>
              </a:defRPr>
            </a:lvl8pPr>
            <a:lvl9pPr lvl="8" algn="ctr">
              <a:lnSpc>
                <a:spcPct val="100000"/>
              </a:lnSpc>
              <a:spcBef>
                <a:spcPts val="1200"/>
              </a:spcBef>
              <a:spcAft>
                <a:spcPts val="0"/>
              </a:spcAft>
              <a:buClr>
                <a:schemeClr val="lt1"/>
              </a:buClr>
              <a:buSzPts val="1400"/>
              <a:buNone/>
              <a:defRPr>
                <a:solidFill>
                  <a:schemeClr val="lt1"/>
                </a:solidFill>
              </a:defRPr>
            </a:lvl9pPr>
          </a:lstStyle>
          <a:p>
            <a:endParaRPr/>
          </a:p>
        </p:txBody>
      </p:sp>
      <p:sp>
        <p:nvSpPr>
          <p:cNvPr id="18" name="Google Shape;18;p2"/>
          <p:cNvSpPr txBox="1">
            <a:spLocks noGrp="1"/>
          </p:cNvSpPr>
          <p:nvPr>
            <p:ph type="title"/>
          </p:nvPr>
        </p:nvSpPr>
        <p:spPr>
          <a:xfrm>
            <a:off x="2565400" y="2397760"/>
            <a:ext cx="4013200" cy="599440"/>
          </a:xfrm>
          <a:prstGeom prst="rect">
            <a:avLst/>
          </a:prstGeom>
          <a:noFill/>
          <a:ln>
            <a:noFill/>
          </a:ln>
        </p:spPr>
        <p:txBody>
          <a:bodyPr spcFirstLastPara="1" wrap="square" lIns="91425" tIns="45700" rIns="91425" bIns="0" anchor="b" anchorCtr="0"/>
          <a:lstStyle>
            <a:lvl1pPr lvl="0" algn="ctr">
              <a:spcBef>
                <a:spcPts val="400"/>
              </a:spcBef>
              <a:spcAft>
                <a:spcPts val="0"/>
              </a:spcAft>
              <a:buClr>
                <a:srgbClr val="3F3F3F"/>
              </a:buClr>
              <a:buSzPts val="1800"/>
              <a:buFont typeface="Garamon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21" name="Google Shape;21;p2"/>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Εικόνα με λεζάντα" type="picTx">
  <p:cSld name="Εικόνα με λεζάντα">
    <p:spTree>
      <p:nvGrpSpPr>
        <p:cNvPr id="1" name="Shape 26"/>
        <p:cNvGrpSpPr/>
        <p:nvPr/>
      </p:nvGrpSpPr>
      <p:grpSpPr>
        <a:xfrm>
          <a:off x="0" y="0"/>
          <a:ext cx="0" cy="0"/>
          <a:chOff x="0" y="0"/>
          <a:chExt cx="0" cy="0"/>
        </a:xfrm>
      </p:grpSpPr>
      <p:sp>
        <p:nvSpPr>
          <p:cNvPr id="27" name="Google Shape;27;p4"/>
          <p:cNvSpPr/>
          <p:nvPr/>
        </p:nvSpPr>
        <p:spPr>
          <a:xfrm rot="-10380000" flipH="1">
            <a:off x="3165753" y="1108077"/>
            <a:ext cx="5257800" cy="4114800"/>
          </a:xfrm>
          <a:prstGeom prst="snipRoundRect">
            <a:avLst>
              <a:gd name="adj1" fmla="val 0"/>
              <a:gd name="adj2" fmla="val 3646"/>
            </a:avLst>
          </a:prstGeom>
          <a:solidFill>
            <a:srgbClr val="FFFFFF"/>
          </a:solidFill>
          <a:ln w="9525" cap="rnd" cmpd="sng">
            <a:solidFill>
              <a:srgbClr val="C0C0C0"/>
            </a:solidFill>
            <a:prstDash val="solid"/>
            <a:round/>
            <a:headEnd type="none" w="sm" len="sm"/>
            <a:tailEnd type="none" w="sm" len="sm"/>
          </a:ln>
          <a:effectLst>
            <a:outerShdw blurRad="63500" dist="38500" dir="7500000" sx="98500" sy="100080" kx="100000" algn="tl" rotWithShape="0">
              <a:srgbClr val="000000">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nstantia"/>
              <a:ea typeface="Constantia"/>
              <a:cs typeface="Constantia"/>
              <a:sym typeface="Constantia"/>
            </a:endParaRPr>
          </a:p>
        </p:txBody>
      </p:sp>
      <p:sp>
        <p:nvSpPr>
          <p:cNvPr id="28" name="Google Shape;28;p4"/>
          <p:cNvSpPr/>
          <p:nvPr/>
        </p:nvSpPr>
        <p:spPr>
          <a:xfrm rot="-10380000" flipH="1">
            <a:off x="8004134" y="5359769"/>
            <a:ext cx="155448" cy="155448"/>
          </a:xfrm>
          <a:prstGeom prst="rtTriangle">
            <a:avLst/>
          </a:prstGeom>
          <a:solidFill>
            <a:srgbClr val="FFFFFF"/>
          </a:solidFill>
          <a:ln w="12700" cap="flat" cmpd="sng">
            <a:solidFill>
              <a:srgbClr val="FFFFFF"/>
            </a:solidFill>
            <a:prstDash val="solid"/>
            <a:bevel/>
            <a:headEnd type="none" w="sm" len="sm"/>
            <a:tailEnd type="none" w="sm" len="sm"/>
          </a:ln>
          <a:effectLst>
            <a:outerShdw blurRad="19685" dist="6350" dir="12900000" algn="tl" rotWithShape="0">
              <a:srgbClr val="000000">
                <a:alpha val="4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nstantia"/>
              <a:ea typeface="Constantia"/>
              <a:cs typeface="Constantia"/>
              <a:sym typeface="Constantia"/>
            </a:endParaRPr>
          </a:p>
        </p:txBody>
      </p:sp>
      <p:sp>
        <p:nvSpPr>
          <p:cNvPr id="29" name="Google Shape;29;p4"/>
          <p:cNvSpPr txBox="1">
            <a:spLocks noGrp="1"/>
          </p:cNvSpPr>
          <p:nvPr>
            <p:ph type="title"/>
          </p:nvPr>
        </p:nvSpPr>
        <p:spPr>
          <a:xfrm>
            <a:off x="609600" y="1176996"/>
            <a:ext cx="2212848" cy="1582621"/>
          </a:xfrm>
          <a:prstGeom prst="rect">
            <a:avLst/>
          </a:prstGeom>
          <a:noFill/>
          <a:ln>
            <a:noFill/>
          </a:ln>
        </p:spPr>
        <p:txBody>
          <a:bodyPr spcFirstLastPara="1" wrap="square" lIns="45700" tIns="45700" rIns="45700" bIns="45700" anchor="b" anchorCtr="0"/>
          <a:lstStyle>
            <a:lvl1pPr lvl="0" algn="l">
              <a:spcBef>
                <a:spcPts val="0"/>
              </a:spcBef>
              <a:spcAft>
                <a:spcPts val="0"/>
              </a:spcAft>
              <a:buClr>
                <a:schemeClr val="dk2"/>
              </a:buClr>
              <a:buSzPts val="2000"/>
              <a:buFont typeface="Calibri"/>
              <a:buNone/>
              <a:defRPr sz="20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609600" y="2828785"/>
            <a:ext cx="2209800" cy="2179320"/>
          </a:xfrm>
          <a:prstGeom prst="rect">
            <a:avLst/>
          </a:prstGeom>
          <a:noFill/>
          <a:ln>
            <a:noFill/>
          </a:ln>
        </p:spPr>
        <p:txBody>
          <a:bodyPr spcFirstLastPara="1" wrap="square" lIns="64000" tIns="45700" rIns="45700" bIns="45700" anchor="t" anchorCtr="0"/>
          <a:lstStyle>
            <a:lvl1pPr marL="457200" lvl="0" indent="-228600" algn="l">
              <a:spcBef>
                <a:spcPts val="250"/>
              </a:spcBef>
              <a:spcAft>
                <a:spcPts val="0"/>
              </a:spcAft>
              <a:buSzPts val="1235"/>
              <a:buFont typeface="Constantia"/>
              <a:buNone/>
              <a:defRPr sz="1300"/>
            </a:lvl1pPr>
            <a:lvl2pPr marL="914400" lvl="1" indent="-293369" algn="l">
              <a:spcBef>
                <a:spcPts val="240"/>
              </a:spcBef>
              <a:spcAft>
                <a:spcPts val="0"/>
              </a:spcAft>
              <a:buSzPts val="1020"/>
              <a:buChar char="●"/>
              <a:defRPr sz="1200"/>
            </a:lvl2pPr>
            <a:lvl3pPr marL="1371600" lvl="2" indent="-273050" algn="l">
              <a:spcBef>
                <a:spcPts val="200"/>
              </a:spcBef>
              <a:spcAft>
                <a:spcPts val="0"/>
              </a:spcAft>
              <a:buSzPts val="700"/>
              <a:buChar char="●"/>
              <a:defRPr sz="1000"/>
            </a:lvl3pPr>
            <a:lvl4pPr marL="1828800" lvl="3" indent="-265747" algn="l">
              <a:spcBef>
                <a:spcPts val="180"/>
              </a:spcBef>
              <a:spcAft>
                <a:spcPts val="0"/>
              </a:spcAft>
              <a:buSzPts val="585"/>
              <a:buChar char="●"/>
              <a:defRPr sz="900"/>
            </a:lvl4pPr>
            <a:lvl5pPr marL="2286000" lvl="4" indent="-265747" algn="l">
              <a:spcBef>
                <a:spcPts val="180"/>
              </a:spcBef>
              <a:spcAft>
                <a:spcPts val="0"/>
              </a:spcAft>
              <a:buSzPts val="585"/>
              <a:buChar char="●"/>
              <a:defRPr sz="9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1" name="Google Shape;31;p4"/>
          <p:cNvSpPr txBox="1">
            <a:spLocks noGrp="1"/>
          </p:cNvSpPr>
          <p:nvPr>
            <p:ph type="dt" idx="10"/>
          </p:nvPr>
        </p:nvSpPr>
        <p:spPr>
          <a:xfrm>
            <a:off x="457200" y="6356350"/>
            <a:ext cx="2133600" cy="365125"/>
          </a:xfrm>
          <a:prstGeom prst="rect">
            <a:avLst/>
          </a:prstGeom>
          <a:noFill/>
          <a:ln>
            <a:noFill/>
          </a:ln>
        </p:spPr>
        <p:txBody>
          <a:bodyPr spcFirstLastPara="1" wrap="square" lIns="0" tIns="0" rIns="0" bIns="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2667000" y="6356350"/>
            <a:ext cx="3352800" cy="365125"/>
          </a:xfrm>
          <a:prstGeom prst="rect">
            <a:avLst/>
          </a:prstGeom>
          <a:noFill/>
          <a:ln>
            <a:noFill/>
          </a:ln>
        </p:spPr>
        <p:txBody>
          <a:bodyPr spcFirstLastPara="1" wrap="square" lIns="0" tIns="0" rIns="0" bIns="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077200" y="6356350"/>
            <a:ext cx="6096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
        <p:nvSpPr>
          <p:cNvPr id="34" name="Google Shape;34;p4"/>
          <p:cNvSpPr>
            <a:spLocks noGrp="1"/>
          </p:cNvSpPr>
          <p:nvPr>
            <p:ph type="pic" idx="2"/>
          </p:nvPr>
        </p:nvSpPr>
        <p:spPr>
          <a:xfrm rot="420000">
            <a:off x="3485793" y="1199517"/>
            <a:ext cx="4617720" cy="3931920"/>
          </a:xfrm>
          <a:prstGeom prst="rect">
            <a:avLst/>
          </a:prstGeom>
          <a:solidFill>
            <a:schemeClr val="lt2"/>
          </a:solidFill>
          <a:ln w="9525" cap="rnd" cmpd="sng">
            <a:solidFill>
              <a:srgbClr val="C0C0C0"/>
            </a:solidFill>
            <a:prstDash val="solid"/>
            <a:round/>
            <a:headEnd type="none" w="sm" len="sm"/>
            <a:tailEnd type="none" w="sm" len="sm"/>
          </a:ln>
        </p:spPr>
        <p:txBody>
          <a:bodyPr spcFirstLastPara="1" wrap="square" lIns="91425" tIns="45700" rIns="91425" bIns="45700" anchor="t" anchorCtr="0"/>
          <a:lstStyle>
            <a:lvl1pPr marR="0" lvl="0" algn="l" rtl="0">
              <a:spcBef>
                <a:spcPts val="640"/>
              </a:spcBef>
              <a:spcAft>
                <a:spcPts val="0"/>
              </a:spcAft>
              <a:buClr>
                <a:schemeClr val="accent3"/>
              </a:buClr>
              <a:buSzPts val="3040"/>
              <a:buFont typeface="Noto Sans Symbols"/>
              <a:buNone/>
              <a:defRPr sz="3200" b="0" i="0" u="none" strike="noStrike" cap="none">
                <a:solidFill>
                  <a:schemeClr val="dk1"/>
                </a:solidFill>
                <a:latin typeface="Constantia"/>
                <a:ea typeface="Constantia"/>
                <a:cs typeface="Constantia"/>
                <a:sym typeface="Constantia"/>
              </a:defRPr>
            </a:lvl1pPr>
            <a:lvl2pPr marR="0" lvl="1"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R="0" lvl="2"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R="0" lvl="3" algn="l" rtl="0">
              <a:spcBef>
                <a:spcPts val="400"/>
              </a:spcBef>
              <a:spcAft>
                <a:spcPts val="0"/>
              </a:spcAft>
              <a:buClr>
                <a:schemeClr val="accent3"/>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R="0" lvl="4" algn="l" rtl="0">
              <a:spcBef>
                <a:spcPts val="400"/>
              </a:spcBef>
              <a:spcAft>
                <a:spcPts val="0"/>
              </a:spcAft>
              <a:buClr>
                <a:schemeClr val="accent4"/>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R="0" lvl="5"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R="0" lvl="6" algn="l" rtl="0">
              <a:spcBef>
                <a:spcPts val="32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R="0" lvl="7" algn="l" rtl="0">
              <a:spcBef>
                <a:spcPts val="32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R="0" lvl="8" algn="l" rtl="0">
              <a:spcBef>
                <a:spcPts val="280"/>
              </a:spcBef>
              <a:spcAft>
                <a:spcPts val="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35" name="Google Shape;35;p4"/>
          <p:cNvSpPr/>
          <p:nvPr/>
        </p:nvSpPr>
        <p:spPr>
          <a:xfrm rot="10800000" flipH="1">
            <a:off x="-9525" y="5816600"/>
            <a:ext cx="916305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onstantia"/>
              <a:ea typeface="Constantia"/>
              <a:cs typeface="Constantia"/>
              <a:sym typeface="Constantia"/>
            </a:endParaRPr>
          </a:p>
        </p:txBody>
      </p:sp>
      <p:sp>
        <p:nvSpPr>
          <p:cNvPr id="36" name="Google Shape;36;p4"/>
          <p:cNvSpPr/>
          <p:nvPr/>
        </p:nvSpPr>
        <p:spPr>
          <a:xfrm rot="10800000" flipH="1">
            <a:off x="4381500" y="6219825"/>
            <a:ext cx="47625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onstantia"/>
              <a:ea typeface="Constantia"/>
              <a:cs typeface="Constantia"/>
              <a:sym typeface="Constanti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A4F7F256-C88A-436E-9B18-715D9E859FE7}" type="datetimeFigureOut">
              <a:rPr lang="el-GR" smtClean="0"/>
              <a:pPr/>
              <a:t>26/2/2019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7F990888-0576-436A-97F6-CC2CBC877E4C}" type="slidenum">
              <a:rPr lang="el-GR" smtClean="0"/>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A4F7F256-C88A-436E-9B18-715D9E859FE7}" type="datetimeFigureOut">
              <a:rPr lang="el-GR" smtClean="0"/>
              <a:pPr/>
              <a:t>26/2/2019</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7F990888-0576-436A-97F6-CC2CBC877E4C}" type="slidenum">
              <a:rPr lang="el-GR" smtClean="0"/>
              <a:pPr/>
              <a:t>‹#›</a:t>
            </a:fld>
            <a:endParaRPr lang="el-G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2514600" y="975360"/>
            <a:ext cx="4114800" cy="7010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lvl="0" algn="ctr">
              <a:spcBef>
                <a:spcPts val="40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8"/>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
        <p:nvSpPr>
          <p:cNvPr id="64" name="Google Shape;64;p8"/>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endParaRPr lang="el-GR"/>
          </a:p>
        </p:txBody>
      </p:sp>
      <p:sp>
        <p:nvSpPr>
          <p:cNvPr id="17" name="Slide Number Placeholder 16"/>
          <p:cNvSpPr>
            <a:spLocks noGrp="1"/>
          </p:cNvSpPr>
          <p:nvPr>
            <p:ph type="sldNum" sz="quarter" idx="11"/>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19" name="Footer Placeholder 18"/>
          <p:cNvSpPr>
            <a:spLocks noGrp="1"/>
          </p:cNvSpPr>
          <p:nvPr>
            <p:ph type="ftr" sz="quarter" idx="12"/>
          </p:nvPr>
        </p:nvSpPr>
        <p:spPr/>
        <p:txBody>
          <a:bodyPr/>
          <a:lstStyle/>
          <a:p>
            <a:endParaRPr 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endParaRPr lang="el-GR"/>
          </a:p>
        </p:txBody>
      </p:sp>
      <p:sp>
        <p:nvSpPr>
          <p:cNvPr id="12" name="Slide Number Placeholder 11"/>
          <p:cNvSpPr>
            <a:spLocks noGrp="1"/>
          </p:cNvSpPr>
          <p:nvPr>
            <p:ph type="sldNum" sz="quarter" idx="15"/>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13" name="Footer Placeholder 12"/>
          <p:cNvSpPr>
            <a:spLocks noGrp="1"/>
          </p:cNvSpPr>
          <p:nvPr>
            <p:ph type="ftr" sz="quarter" idx="16"/>
          </p:nvPr>
        </p:nvSpPr>
        <p:spPr/>
        <p:txBody>
          <a:bodyPr/>
          <a:lstStyle/>
          <a:p>
            <a:endParaRPr lang="el-GR"/>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endParaRPr lang="el-GR"/>
          </a:p>
        </p:txBody>
      </p:sp>
      <p:sp>
        <p:nvSpPr>
          <p:cNvPr id="14" name="Slide Number Placeholder 13"/>
          <p:cNvSpPr>
            <a:spLocks noGrp="1"/>
          </p:cNvSpPr>
          <p:nvPr>
            <p:ph type="sldNum" sz="quarter" idx="11"/>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15" name="Footer Placeholder 14"/>
          <p:cNvSpPr>
            <a:spLocks noGrp="1"/>
          </p:cNvSpPr>
          <p:nvPr>
            <p:ph type="ftr" sz="quarter" idx="12"/>
          </p:nvPr>
        </p:nvSpPr>
        <p:spPr/>
        <p:txBody>
          <a:bodyPr/>
          <a:lstStyle/>
          <a:p>
            <a:endParaRPr lang="el-G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endParaRPr lang="el-GR"/>
          </a:p>
        </p:txBody>
      </p:sp>
      <p:sp>
        <p:nvSpPr>
          <p:cNvPr id="12" name="Slide Number Placeholder 11"/>
          <p:cNvSpPr>
            <a:spLocks noGrp="1"/>
          </p:cNvSpPr>
          <p:nvPr>
            <p:ph type="sldNum" sz="quarter" idx="16"/>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13" name="Footer Placeholder 12"/>
          <p:cNvSpPr>
            <a:spLocks noGrp="1"/>
          </p:cNvSpPr>
          <p:nvPr>
            <p:ph type="ftr" sz="quarter" idx="17"/>
          </p:nvPr>
        </p:nvSpPr>
        <p:spPr/>
        <p:txBody>
          <a:bodyPr/>
          <a:lstStyle/>
          <a:p>
            <a:endParaRPr lang="el-GR"/>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endParaRPr lang="el-GR"/>
          </a:p>
        </p:txBody>
      </p:sp>
      <p:sp>
        <p:nvSpPr>
          <p:cNvPr id="12" name="Slide Number Placeholder 11"/>
          <p:cNvSpPr>
            <a:spLocks noGrp="1"/>
          </p:cNvSpPr>
          <p:nvPr>
            <p:ph type="sldNum" sz="quarter" idx="17"/>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13" name="Footer Placeholder 12"/>
          <p:cNvSpPr>
            <a:spLocks noGrp="1"/>
          </p:cNvSpPr>
          <p:nvPr>
            <p:ph type="ftr" sz="quarter" idx="18"/>
          </p:nvPr>
        </p:nvSpPr>
        <p:spPr/>
        <p:txBody>
          <a:bodyPr/>
          <a:lstStyle/>
          <a:p>
            <a:endParaRPr lang="el-GR"/>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endParaRPr lang="el-GR"/>
          </a:p>
        </p:txBody>
      </p:sp>
      <p:sp>
        <p:nvSpPr>
          <p:cNvPr id="16" name="Slide Number Placeholder 15"/>
          <p:cNvSpPr>
            <a:spLocks noGrp="1"/>
          </p:cNvSpPr>
          <p:nvPr>
            <p:ph type="sldNum" sz="quarter" idx="11"/>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17" name="Footer Placeholder 16"/>
          <p:cNvSpPr>
            <a:spLocks noGrp="1"/>
          </p:cNvSpPr>
          <p:nvPr>
            <p:ph type="ftr" sz="quarter" idx="12"/>
          </p:nvPr>
        </p:nvSpPr>
        <p:spPr/>
        <p:txBody>
          <a:bodyPr/>
          <a:lstStyle/>
          <a:p>
            <a:endParaRPr lang="el-GR"/>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endParaRPr lang="el-GR"/>
          </a:p>
        </p:txBody>
      </p:sp>
      <p:sp>
        <p:nvSpPr>
          <p:cNvPr id="8" name="Slide Number Placeholder 7"/>
          <p:cNvSpPr>
            <a:spLocks noGrp="1"/>
          </p:cNvSpPr>
          <p:nvPr>
            <p:ph type="sldNum" sz="quarter" idx="11"/>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9" name="Footer Placeholder 8"/>
          <p:cNvSpPr>
            <a:spLocks noGrp="1"/>
          </p:cNvSpPr>
          <p:nvPr>
            <p:ph type="ftr" sz="quarter" idx="12"/>
          </p:nvPr>
        </p:nvSpPr>
        <p:spPr/>
        <p:txBody>
          <a:bodyPr/>
          <a:lstStyle/>
          <a:p>
            <a:endParaRPr lang="el-GR"/>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endParaRPr lang="el-GR"/>
          </a:p>
        </p:txBody>
      </p:sp>
      <p:sp>
        <p:nvSpPr>
          <p:cNvPr id="19" name="Slide Number Placeholder 18"/>
          <p:cNvSpPr>
            <a:spLocks noGrp="1"/>
          </p:cNvSpPr>
          <p:nvPr>
            <p:ph type="sldNum" sz="quarter" idx="16"/>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23" name="Footer Placeholder 22"/>
          <p:cNvSpPr>
            <a:spLocks noGrp="1"/>
          </p:cNvSpPr>
          <p:nvPr>
            <p:ph type="ftr" sz="quarter" idx="17"/>
          </p:nvPr>
        </p:nvSpPr>
        <p:spPr/>
        <p:txBody>
          <a:bodyPr/>
          <a:lstStyle/>
          <a:p>
            <a:endParaRPr lang="el-GR"/>
          </a:p>
        </p:txBody>
      </p:sp>
    </p:spTree>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endParaRPr lang="el-GR"/>
          </a:p>
        </p:txBody>
      </p:sp>
      <p:sp>
        <p:nvSpPr>
          <p:cNvPr id="14" name="Slide Number Placeholder 13"/>
          <p:cNvSpPr>
            <a:spLocks noGrp="1"/>
          </p:cNvSpPr>
          <p:nvPr>
            <p:ph type="sldNum" sz="quarter" idx="15"/>
          </p:nvPr>
        </p:nvSpPr>
        <p:spPr>
          <a:xfrm>
            <a:off x="4038600" y="6172200"/>
            <a:ext cx="1066800" cy="304800"/>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l-GR"/>
          </a:p>
        </p:txBody>
      </p:sp>
    </p:spTree>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Tree>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p:nvPr/>
        </p:nvSpPr>
        <p:spPr>
          <a:xfrm>
            <a:off x="0" y="1335973"/>
            <a:ext cx="9144000" cy="5522027"/>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 name="Google Shape;7;p1"/>
          <p:cNvSpPr txBox="1">
            <a:spLocks noGrp="1"/>
          </p:cNvSpPr>
          <p:nvPr>
            <p:ph type="body" idx="1"/>
          </p:nvPr>
        </p:nvSpPr>
        <p:spPr>
          <a:xfrm>
            <a:off x="457200" y="2019301"/>
            <a:ext cx="8229600" cy="4117340"/>
          </a:xfrm>
          <a:prstGeom prst="rect">
            <a:avLst/>
          </a:prstGeom>
          <a:noFill/>
          <a:ln>
            <a:noFill/>
          </a:ln>
        </p:spPr>
        <p:txBody>
          <a:bodyPr spcFirstLastPara="1" wrap="square" lIns="91425" tIns="45700" rIns="91425" bIns="45700" anchor="t" anchorCtr="0"/>
          <a:lstStyle>
            <a:lvl1pPr marL="457200" marR="0" lvl="0" indent="-228600" algn="ctr" rtl="0">
              <a:lnSpc>
                <a:spcPct val="100000"/>
              </a:lnSpc>
              <a:spcBef>
                <a:spcPts val="600"/>
              </a:spcBef>
              <a:spcAft>
                <a:spcPts val="0"/>
              </a:spcAft>
              <a:buClr>
                <a:schemeClr val="accent1"/>
              </a:buClr>
              <a:buSzPts val="2000"/>
              <a:buFont typeface="Garamond"/>
              <a:buNone/>
              <a:defRPr sz="2000" b="0" i="0" u="none" strike="noStrike" cap="none">
                <a:solidFill>
                  <a:schemeClr val="lt1"/>
                </a:solidFill>
                <a:latin typeface="Garamond"/>
                <a:ea typeface="Garamond"/>
                <a:cs typeface="Garamond"/>
                <a:sym typeface="Garamond"/>
              </a:defRPr>
            </a:lvl1pPr>
            <a:lvl2pPr marL="914400" marR="0" lvl="1" indent="-228600" algn="ctr" rtl="0">
              <a:lnSpc>
                <a:spcPct val="100000"/>
              </a:lnSpc>
              <a:spcBef>
                <a:spcPts val="1200"/>
              </a:spcBef>
              <a:spcAft>
                <a:spcPts val="0"/>
              </a:spcAft>
              <a:buClr>
                <a:schemeClr val="accent1"/>
              </a:buClr>
              <a:buSzPts val="1800"/>
              <a:buFont typeface="Garamond"/>
              <a:buNone/>
              <a:defRPr sz="1800" b="0" i="0" u="none" strike="noStrike" cap="none">
                <a:solidFill>
                  <a:schemeClr val="lt2"/>
                </a:solidFill>
                <a:latin typeface="Garamond"/>
                <a:ea typeface="Garamond"/>
                <a:cs typeface="Garamond"/>
                <a:sym typeface="Garamond"/>
              </a:defRPr>
            </a:lvl2pPr>
            <a:lvl3pPr marL="1371600" marR="0" lvl="2" indent="-228600" algn="ctr" rtl="0">
              <a:lnSpc>
                <a:spcPct val="100000"/>
              </a:lnSpc>
              <a:spcBef>
                <a:spcPts val="1200"/>
              </a:spcBef>
              <a:spcAft>
                <a:spcPts val="0"/>
              </a:spcAft>
              <a:buClr>
                <a:schemeClr val="accent1"/>
              </a:buClr>
              <a:buSzPts val="1600"/>
              <a:buFont typeface="Garamond"/>
              <a:buNone/>
              <a:defRPr sz="1600" b="0" i="0" u="none" strike="noStrike" cap="none">
                <a:solidFill>
                  <a:schemeClr val="lt1"/>
                </a:solidFill>
                <a:latin typeface="Garamond"/>
                <a:ea typeface="Garamond"/>
                <a:cs typeface="Garamond"/>
                <a:sym typeface="Garamond"/>
              </a:defRPr>
            </a:lvl3pPr>
            <a:lvl4pPr marL="1828800" marR="0" lvl="3"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lt2"/>
                </a:solidFill>
                <a:latin typeface="Garamond"/>
                <a:ea typeface="Garamond"/>
                <a:cs typeface="Garamond"/>
                <a:sym typeface="Garamond"/>
              </a:defRPr>
            </a:lvl4pPr>
            <a:lvl5pPr marL="2286000" marR="0" lvl="4"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lt1"/>
                </a:solidFill>
                <a:latin typeface="Garamond"/>
                <a:ea typeface="Garamond"/>
                <a:cs typeface="Garamond"/>
                <a:sym typeface="Garamond"/>
              </a:defRPr>
            </a:lvl5pPr>
            <a:lvl6pPr marL="2743200" marR="0" lvl="5" indent="-228600" algn="ctr" rtl="0">
              <a:lnSpc>
                <a:spcPct val="100000"/>
              </a:lnSpc>
              <a:spcBef>
                <a:spcPts val="1200"/>
              </a:spcBef>
              <a:spcAft>
                <a:spcPts val="0"/>
              </a:spcAft>
              <a:buClr>
                <a:schemeClr val="lt2"/>
              </a:buClr>
              <a:buSzPts val="1400"/>
              <a:buFont typeface="Arial"/>
              <a:buNone/>
              <a:defRPr sz="1400" b="0" i="0" u="none" strike="noStrike" cap="none">
                <a:solidFill>
                  <a:schemeClr val="lt2"/>
                </a:solidFill>
                <a:latin typeface="Garamond"/>
                <a:ea typeface="Garamond"/>
                <a:cs typeface="Garamond"/>
                <a:sym typeface="Garamond"/>
              </a:defRPr>
            </a:lvl6pPr>
            <a:lvl7pPr marL="3200400" marR="0" lvl="6" indent="-228600" algn="ctr" rtl="0">
              <a:lnSpc>
                <a:spcPct val="100000"/>
              </a:lnSpc>
              <a:spcBef>
                <a:spcPts val="1200"/>
              </a:spcBef>
              <a:spcAft>
                <a:spcPts val="0"/>
              </a:spcAft>
              <a:buClr>
                <a:schemeClr val="lt1"/>
              </a:buClr>
              <a:buSzPts val="1400"/>
              <a:buFont typeface="Arial"/>
              <a:buNone/>
              <a:defRPr sz="1400" b="0" i="0" u="none" strike="noStrike" cap="none">
                <a:solidFill>
                  <a:schemeClr val="lt1"/>
                </a:solidFill>
                <a:latin typeface="Garamond"/>
                <a:ea typeface="Garamond"/>
                <a:cs typeface="Garamond"/>
                <a:sym typeface="Garamond"/>
              </a:defRPr>
            </a:lvl7pPr>
            <a:lvl8pPr marL="3657600" marR="0" lvl="7" indent="-228600" algn="ctr" rtl="0">
              <a:lnSpc>
                <a:spcPct val="100000"/>
              </a:lnSpc>
              <a:spcBef>
                <a:spcPts val="1200"/>
              </a:spcBef>
              <a:spcAft>
                <a:spcPts val="0"/>
              </a:spcAft>
              <a:buClr>
                <a:schemeClr val="lt2"/>
              </a:buClr>
              <a:buSzPts val="1400"/>
              <a:buFont typeface="Arial"/>
              <a:buNone/>
              <a:defRPr sz="1400" b="0" i="0" u="none" strike="noStrike" cap="none">
                <a:solidFill>
                  <a:schemeClr val="lt2"/>
                </a:solidFill>
                <a:latin typeface="Garamond"/>
                <a:ea typeface="Garamond"/>
                <a:cs typeface="Garamond"/>
                <a:sym typeface="Garamond"/>
              </a:defRPr>
            </a:lvl8pPr>
            <a:lvl9pPr marL="4114800" marR="0" lvl="8" indent="-228600" algn="ctr" rtl="0">
              <a:lnSpc>
                <a:spcPct val="100000"/>
              </a:lnSpc>
              <a:spcBef>
                <a:spcPts val="1200"/>
              </a:spcBef>
              <a:spcAft>
                <a:spcPts val="0"/>
              </a:spcAft>
              <a:buClr>
                <a:schemeClr val="lt1"/>
              </a:buClr>
              <a:buSzPts val="1400"/>
              <a:buFont typeface="Arial"/>
              <a:buNone/>
              <a:defRPr sz="1400" b="0" i="0" u="none" strike="noStrike" cap="none">
                <a:solidFill>
                  <a:schemeClr val="lt1"/>
                </a:solidFill>
                <a:latin typeface="Garamond"/>
                <a:ea typeface="Garamond"/>
                <a:cs typeface="Garamond"/>
                <a:sym typeface="Garamond"/>
              </a:defRPr>
            </a:lvl9pPr>
          </a:lstStyle>
          <a:p>
            <a:endParaRPr/>
          </a:p>
        </p:txBody>
      </p:sp>
      <p:sp>
        <p:nvSpPr>
          <p:cNvPr id="8" name="Google Shape;8;p1"/>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lt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9pPr>
          </a:lstStyle>
          <a:p>
            <a:endParaRPr/>
          </a:p>
        </p:txBody>
      </p:sp>
      <p:sp>
        <p:nvSpPr>
          <p:cNvPr id="9" name="Google Shape;9;p1"/>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100" b="0" i="0" u="none" strike="noStrike" cap="none">
                <a:solidFill>
                  <a:schemeClr val="lt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9pPr>
          </a:lstStyle>
          <a:p>
            <a:endParaRPr/>
          </a:p>
        </p:txBody>
      </p:sp>
      <p:sp>
        <p:nvSpPr>
          <p:cNvPr id="10" name="Google Shape;10;p1"/>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1200" b="1" i="0" u="none" strike="noStrike" cap="none">
                <a:solidFill>
                  <a:schemeClr val="lt1"/>
                </a:solidFill>
                <a:latin typeface="Garamond"/>
                <a:ea typeface="Garamond"/>
                <a:cs typeface="Garamond"/>
                <a:sym typeface="Garamond"/>
              </a:defRPr>
            </a:lvl1pPr>
            <a:lvl2pPr marL="0" marR="0" lvl="1" indent="0" algn="ctr" rtl="0">
              <a:spcBef>
                <a:spcPts val="0"/>
              </a:spcBef>
              <a:buNone/>
              <a:defRPr sz="1200" b="1" i="0" u="none" strike="noStrike" cap="none">
                <a:solidFill>
                  <a:schemeClr val="lt1"/>
                </a:solidFill>
                <a:latin typeface="Garamond"/>
                <a:ea typeface="Garamond"/>
                <a:cs typeface="Garamond"/>
                <a:sym typeface="Garamond"/>
              </a:defRPr>
            </a:lvl2pPr>
            <a:lvl3pPr marL="0" marR="0" lvl="2" indent="0" algn="ctr" rtl="0">
              <a:spcBef>
                <a:spcPts val="0"/>
              </a:spcBef>
              <a:buNone/>
              <a:defRPr sz="1200" b="1" i="0" u="none" strike="noStrike" cap="none">
                <a:solidFill>
                  <a:schemeClr val="lt1"/>
                </a:solidFill>
                <a:latin typeface="Garamond"/>
                <a:ea typeface="Garamond"/>
                <a:cs typeface="Garamond"/>
                <a:sym typeface="Garamond"/>
              </a:defRPr>
            </a:lvl3pPr>
            <a:lvl4pPr marL="0" marR="0" lvl="3" indent="0" algn="ctr" rtl="0">
              <a:spcBef>
                <a:spcPts val="0"/>
              </a:spcBef>
              <a:buNone/>
              <a:defRPr sz="1200" b="1" i="0" u="none" strike="noStrike" cap="none">
                <a:solidFill>
                  <a:schemeClr val="lt1"/>
                </a:solidFill>
                <a:latin typeface="Garamond"/>
                <a:ea typeface="Garamond"/>
                <a:cs typeface="Garamond"/>
                <a:sym typeface="Garamond"/>
              </a:defRPr>
            </a:lvl4pPr>
            <a:lvl5pPr marL="0" marR="0" lvl="4" indent="0" algn="ctr" rtl="0">
              <a:spcBef>
                <a:spcPts val="0"/>
              </a:spcBef>
              <a:buNone/>
              <a:defRPr sz="1200" b="1" i="0" u="none" strike="noStrike" cap="none">
                <a:solidFill>
                  <a:schemeClr val="lt1"/>
                </a:solidFill>
                <a:latin typeface="Garamond"/>
                <a:ea typeface="Garamond"/>
                <a:cs typeface="Garamond"/>
                <a:sym typeface="Garamond"/>
              </a:defRPr>
            </a:lvl5pPr>
            <a:lvl6pPr marL="0" marR="0" lvl="5" indent="0" algn="ctr" rtl="0">
              <a:spcBef>
                <a:spcPts val="0"/>
              </a:spcBef>
              <a:buNone/>
              <a:defRPr sz="1200" b="1" i="0" u="none" strike="noStrike" cap="none">
                <a:solidFill>
                  <a:schemeClr val="lt1"/>
                </a:solidFill>
                <a:latin typeface="Garamond"/>
                <a:ea typeface="Garamond"/>
                <a:cs typeface="Garamond"/>
                <a:sym typeface="Garamond"/>
              </a:defRPr>
            </a:lvl6pPr>
            <a:lvl7pPr marL="0" marR="0" lvl="6" indent="0" algn="ctr" rtl="0">
              <a:spcBef>
                <a:spcPts val="0"/>
              </a:spcBef>
              <a:buNone/>
              <a:defRPr sz="1200" b="1" i="0" u="none" strike="noStrike" cap="none">
                <a:solidFill>
                  <a:schemeClr val="lt1"/>
                </a:solidFill>
                <a:latin typeface="Garamond"/>
                <a:ea typeface="Garamond"/>
                <a:cs typeface="Garamond"/>
                <a:sym typeface="Garamond"/>
              </a:defRPr>
            </a:lvl7pPr>
            <a:lvl8pPr marL="0" marR="0" lvl="7" indent="0" algn="ctr" rtl="0">
              <a:spcBef>
                <a:spcPts val="0"/>
              </a:spcBef>
              <a:buNone/>
              <a:defRPr sz="1200" b="1" i="0" u="none" strike="noStrike" cap="none">
                <a:solidFill>
                  <a:schemeClr val="lt1"/>
                </a:solidFill>
                <a:latin typeface="Garamond"/>
                <a:ea typeface="Garamond"/>
                <a:cs typeface="Garamond"/>
                <a:sym typeface="Garamond"/>
              </a:defRPr>
            </a:lvl8pPr>
            <a:lvl9pPr marL="0" marR="0" lvl="8" indent="0" algn="ctr" rtl="0">
              <a:spcBef>
                <a:spcPts val="0"/>
              </a:spcBef>
              <a:buNone/>
              <a:defRPr sz="1200" b="1" i="0" u="none" strike="noStrike" cap="none">
                <a:solidFill>
                  <a:schemeClr val="lt1"/>
                </a:solidFill>
                <a:latin typeface="Garamond"/>
                <a:ea typeface="Garamond"/>
                <a:cs typeface="Garamond"/>
                <a:sym typeface="Garamond"/>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cxnSp>
        <p:nvCxnSpPr>
          <p:cNvPr id="11" name="Google Shape;11;p1"/>
          <p:cNvCxnSpPr/>
          <p:nvPr/>
        </p:nvCxnSpPr>
        <p:spPr>
          <a:xfrm>
            <a:off x="0" y="1331436"/>
            <a:ext cx="9144000" cy="1588"/>
          </a:xfrm>
          <a:prstGeom prst="straightConnector1">
            <a:avLst/>
          </a:prstGeom>
          <a:noFill/>
          <a:ln w="12700" cap="flat" cmpd="sng">
            <a:solidFill>
              <a:srgbClr val="BBAA8A"/>
            </a:solidFill>
            <a:prstDash val="solid"/>
            <a:round/>
            <a:headEnd type="none" w="sm" len="sm"/>
            <a:tailEnd type="none" w="sm" len="sm"/>
          </a:ln>
        </p:spPr>
      </p:cxnSp>
      <p:sp>
        <p:nvSpPr>
          <p:cNvPr id="12" name="Google Shape;12;p1"/>
          <p:cNvSpPr txBox="1">
            <a:spLocks noGrp="1"/>
          </p:cNvSpPr>
          <p:nvPr>
            <p:ph type="title"/>
          </p:nvPr>
        </p:nvSpPr>
        <p:spPr>
          <a:xfrm>
            <a:off x="2514600" y="975360"/>
            <a:ext cx="4114800" cy="7010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lstStyle>
            <a:lvl1pPr marR="0" lvl="0" algn="ctr" rtl="0">
              <a:spcBef>
                <a:spcPts val="400"/>
              </a:spcBef>
              <a:spcAft>
                <a:spcPts val="0"/>
              </a:spcAft>
              <a:buClr>
                <a:srgbClr val="3F3F3F"/>
              </a:buClr>
              <a:buSzPts val="1800"/>
              <a:buFont typeface="Garamond"/>
              <a:buNone/>
              <a:defRPr sz="1800" b="1" i="0" u="none" strike="noStrike" cap="none">
                <a:solidFill>
                  <a:srgbClr val="3F3F3F"/>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90"/>
        <p:cNvGrpSpPr/>
        <p:nvPr/>
      </p:nvGrpSpPr>
      <p:grpSpPr>
        <a:xfrm>
          <a:off x="0" y="0"/>
          <a:ext cx="0" cy="0"/>
          <a:chOff x="0" y="0"/>
          <a:chExt cx="0" cy="0"/>
        </a:xfrm>
      </p:grpSpPr>
      <p:sp>
        <p:nvSpPr>
          <p:cNvPr id="91" name="Google Shape;91;p13"/>
          <p:cNvSpPr/>
          <p:nvPr/>
        </p:nvSpPr>
        <p:spPr>
          <a:xfrm>
            <a:off x="0" y="1335973"/>
            <a:ext cx="9144000" cy="552202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2" name="Google Shape;92;p13"/>
          <p:cNvSpPr txBox="1">
            <a:spLocks noGrp="1"/>
          </p:cNvSpPr>
          <p:nvPr>
            <p:ph type="body" idx="1"/>
          </p:nvPr>
        </p:nvSpPr>
        <p:spPr>
          <a:xfrm>
            <a:off x="457200" y="2019301"/>
            <a:ext cx="8229600" cy="4117340"/>
          </a:xfrm>
          <a:prstGeom prst="rect">
            <a:avLst/>
          </a:prstGeom>
          <a:noFill/>
          <a:ln>
            <a:noFill/>
          </a:ln>
        </p:spPr>
        <p:txBody>
          <a:bodyPr spcFirstLastPara="1" wrap="square" lIns="91425" tIns="45700" rIns="91425" bIns="45700" anchor="t" anchorCtr="0"/>
          <a:lstStyle>
            <a:lvl1pPr marL="457200" marR="0" lvl="0" indent="-228600" algn="ctr" rtl="0">
              <a:lnSpc>
                <a:spcPct val="100000"/>
              </a:lnSpc>
              <a:spcBef>
                <a:spcPts val="600"/>
              </a:spcBef>
              <a:spcAft>
                <a:spcPts val="0"/>
              </a:spcAft>
              <a:buClr>
                <a:schemeClr val="accent1"/>
              </a:buClr>
              <a:buSzPts val="2000"/>
              <a:buFont typeface="Garamond"/>
              <a:buNone/>
              <a:defRPr sz="2000" b="0" i="0" u="none" strike="noStrike" cap="none">
                <a:solidFill>
                  <a:schemeClr val="dk1"/>
                </a:solidFill>
                <a:latin typeface="Garamond"/>
                <a:ea typeface="Garamond"/>
                <a:cs typeface="Garamond"/>
                <a:sym typeface="Garamond"/>
              </a:defRPr>
            </a:lvl1pPr>
            <a:lvl2pPr marL="914400" marR="0" lvl="1" indent="-228600" algn="ctr" rtl="0">
              <a:lnSpc>
                <a:spcPct val="100000"/>
              </a:lnSpc>
              <a:spcBef>
                <a:spcPts val="1200"/>
              </a:spcBef>
              <a:spcAft>
                <a:spcPts val="0"/>
              </a:spcAft>
              <a:buClr>
                <a:schemeClr val="accent1"/>
              </a:buClr>
              <a:buSzPts val="1800"/>
              <a:buFont typeface="Garamond"/>
              <a:buNone/>
              <a:defRPr sz="1800" b="0" i="0" u="none" strike="noStrike" cap="none">
                <a:solidFill>
                  <a:schemeClr val="dk2"/>
                </a:solidFill>
                <a:latin typeface="Garamond"/>
                <a:ea typeface="Garamond"/>
                <a:cs typeface="Garamond"/>
                <a:sym typeface="Garamond"/>
              </a:defRPr>
            </a:lvl2pPr>
            <a:lvl3pPr marL="1371600" marR="0" lvl="2" indent="-228600" algn="ctr" rtl="0">
              <a:lnSpc>
                <a:spcPct val="100000"/>
              </a:lnSpc>
              <a:spcBef>
                <a:spcPts val="1200"/>
              </a:spcBef>
              <a:spcAft>
                <a:spcPts val="0"/>
              </a:spcAft>
              <a:buClr>
                <a:schemeClr val="accent1"/>
              </a:buClr>
              <a:buSzPts val="1600"/>
              <a:buFont typeface="Garamond"/>
              <a:buNone/>
              <a:defRPr sz="1600" b="0" i="0" u="none" strike="noStrike" cap="none">
                <a:solidFill>
                  <a:schemeClr val="dk1"/>
                </a:solidFill>
                <a:latin typeface="Garamond"/>
                <a:ea typeface="Garamond"/>
                <a:cs typeface="Garamond"/>
                <a:sym typeface="Garamond"/>
              </a:defRPr>
            </a:lvl3pPr>
            <a:lvl4pPr marL="1828800" marR="0" lvl="3"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dk2"/>
                </a:solidFill>
                <a:latin typeface="Garamond"/>
                <a:ea typeface="Garamond"/>
                <a:cs typeface="Garamond"/>
                <a:sym typeface="Garamond"/>
              </a:defRPr>
            </a:lvl4pPr>
            <a:lvl5pPr marL="2286000" marR="0" lvl="4"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dk1"/>
                </a:solidFill>
                <a:latin typeface="Garamond"/>
                <a:ea typeface="Garamond"/>
                <a:cs typeface="Garamond"/>
                <a:sym typeface="Garamond"/>
              </a:defRPr>
            </a:lvl5pPr>
            <a:lvl6pPr marL="2743200" marR="0" lvl="5" indent="-228600" algn="ctr" rtl="0">
              <a:lnSpc>
                <a:spcPct val="100000"/>
              </a:lnSpc>
              <a:spcBef>
                <a:spcPts val="1200"/>
              </a:spcBef>
              <a:spcAft>
                <a:spcPts val="0"/>
              </a:spcAft>
              <a:buClr>
                <a:schemeClr val="dk2"/>
              </a:buClr>
              <a:buSzPts val="1400"/>
              <a:buFont typeface="Arial"/>
              <a:buNone/>
              <a:defRPr sz="1400" b="0" i="0" u="none" strike="noStrike" cap="none">
                <a:solidFill>
                  <a:schemeClr val="dk2"/>
                </a:solidFill>
                <a:latin typeface="Garamond"/>
                <a:ea typeface="Garamond"/>
                <a:cs typeface="Garamond"/>
                <a:sym typeface="Garamond"/>
              </a:defRPr>
            </a:lvl6pPr>
            <a:lvl7pPr marL="3200400" marR="0" lvl="6" indent="-228600" algn="ctr" rtl="0">
              <a:lnSpc>
                <a:spcPct val="100000"/>
              </a:lnSpc>
              <a:spcBef>
                <a:spcPts val="1200"/>
              </a:spcBef>
              <a:spcAft>
                <a:spcPts val="0"/>
              </a:spcAft>
              <a:buClr>
                <a:schemeClr val="dk1"/>
              </a:buClr>
              <a:buSzPts val="1400"/>
              <a:buFont typeface="Arial"/>
              <a:buNone/>
              <a:defRPr sz="1400" b="0" i="0" u="none" strike="noStrike" cap="none">
                <a:solidFill>
                  <a:schemeClr val="dk1"/>
                </a:solidFill>
                <a:latin typeface="Garamond"/>
                <a:ea typeface="Garamond"/>
                <a:cs typeface="Garamond"/>
                <a:sym typeface="Garamond"/>
              </a:defRPr>
            </a:lvl7pPr>
            <a:lvl8pPr marL="3657600" marR="0" lvl="7" indent="-228600" algn="ctr" rtl="0">
              <a:lnSpc>
                <a:spcPct val="100000"/>
              </a:lnSpc>
              <a:spcBef>
                <a:spcPts val="1200"/>
              </a:spcBef>
              <a:spcAft>
                <a:spcPts val="0"/>
              </a:spcAft>
              <a:buClr>
                <a:schemeClr val="dk2"/>
              </a:buClr>
              <a:buSzPts val="1400"/>
              <a:buFont typeface="Arial"/>
              <a:buNone/>
              <a:defRPr sz="1400" b="0" i="0" u="none" strike="noStrike" cap="none">
                <a:solidFill>
                  <a:schemeClr val="dk2"/>
                </a:solidFill>
                <a:latin typeface="Garamond"/>
                <a:ea typeface="Garamond"/>
                <a:cs typeface="Garamond"/>
                <a:sym typeface="Garamond"/>
              </a:defRPr>
            </a:lvl8pPr>
            <a:lvl9pPr marL="4114800" marR="0" lvl="8" indent="-228600" algn="ctr" rtl="0">
              <a:lnSpc>
                <a:spcPct val="100000"/>
              </a:lnSpc>
              <a:spcBef>
                <a:spcPts val="1200"/>
              </a:spcBef>
              <a:spcAft>
                <a:spcPts val="0"/>
              </a:spcAft>
              <a:buClr>
                <a:schemeClr val="dk1"/>
              </a:buClr>
              <a:buSzPts val="1400"/>
              <a:buFont typeface="Arial"/>
              <a:buNone/>
              <a:defRPr sz="1400" b="0" i="0" u="none" strike="noStrike" cap="none">
                <a:solidFill>
                  <a:schemeClr val="dk1"/>
                </a:solidFill>
                <a:latin typeface="Garamond"/>
                <a:ea typeface="Garamond"/>
                <a:cs typeface="Garamond"/>
                <a:sym typeface="Garamond"/>
              </a:defRPr>
            </a:lvl9pPr>
          </a:lstStyle>
          <a:p>
            <a:endParaRPr/>
          </a:p>
        </p:txBody>
      </p:sp>
      <p:sp>
        <p:nvSpPr>
          <p:cNvPr id="93" name="Google Shape;93;p13"/>
          <p:cNvSpPr txBox="1">
            <a:spLocks noGrp="1"/>
          </p:cNvSpPr>
          <p:nvPr>
            <p:ph type="dt" idx="10"/>
          </p:nvPr>
        </p:nvSpPr>
        <p:spPr>
          <a:xfrm>
            <a:off x="2981325" y="273180"/>
            <a:ext cx="3181350" cy="2921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94" name="Google Shape;94;p13"/>
          <p:cNvSpPr txBox="1">
            <a:spLocks noGrp="1"/>
          </p:cNvSpPr>
          <p:nvPr>
            <p:ph type="ftr" idx="11"/>
          </p:nvPr>
        </p:nvSpPr>
        <p:spPr>
          <a:xfrm>
            <a:off x="1447800" y="6486525"/>
            <a:ext cx="6248400" cy="2921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1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95" name="Google Shape;95;p13"/>
          <p:cNvSpPr txBox="1">
            <a:spLocks noGrp="1"/>
          </p:cNvSpPr>
          <p:nvPr>
            <p:ph type="sldNum" idx="12"/>
          </p:nvPr>
        </p:nvSpPr>
        <p:spPr>
          <a:xfrm>
            <a:off x="4038600" y="6172200"/>
            <a:ext cx="1066800" cy="304800"/>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1200" b="1" i="0" u="none" strike="noStrike" cap="none">
                <a:solidFill>
                  <a:schemeClr val="dk1"/>
                </a:solidFill>
                <a:latin typeface="Garamond"/>
                <a:ea typeface="Garamond"/>
                <a:cs typeface="Garamond"/>
                <a:sym typeface="Garamond"/>
              </a:defRPr>
            </a:lvl1pPr>
            <a:lvl2pPr marL="0" marR="0" lvl="1" indent="0" algn="ctr" rtl="0">
              <a:spcBef>
                <a:spcPts val="0"/>
              </a:spcBef>
              <a:buNone/>
              <a:defRPr sz="1200" b="1" i="0" u="none" strike="noStrike" cap="none">
                <a:solidFill>
                  <a:schemeClr val="dk1"/>
                </a:solidFill>
                <a:latin typeface="Garamond"/>
                <a:ea typeface="Garamond"/>
                <a:cs typeface="Garamond"/>
                <a:sym typeface="Garamond"/>
              </a:defRPr>
            </a:lvl2pPr>
            <a:lvl3pPr marL="0" marR="0" lvl="2" indent="0" algn="ctr" rtl="0">
              <a:spcBef>
                <a:spcPts val="0"/>
              </a:spcBef>
              <a:buNone/>
              <a:defRPr sz="1200" b="1" i="0" u="none" strike="noStrike" cap="none">
                <a:solidFill>
                  <a:schemeClr val="dk1"/>
                </a:solidFill>
                <a:latin typeface="Garamond"/>
                <a:ea typeface="Garamond"/>
                <a:cs typeface="Garamond"/>
                <a:sym typeface="Garamond"/>
              </a:defRPr>
            </a:lvl3pPr>
            <a:lvl4pPr marL="0" marR="0" lvl="3" indent="0" algn="ctr" rtl="0">
              <a:spcBef>
                <a:spcPts val="0"/>
              </a:spcBef>
              <a:buNone/>
              <a:defRPr sz="1200" b="1" i="0" u="none" strike="noStrike" cap="none">
                <a:solidFill>
                  <a:schemeClr val="dk1"/>
                </a:solidFill>
                <a:latin typeface="Garamond"/>
                <a:ea typeface="Garamond"/>
                <a:cs typeface="Garamond"/>
                <a:sym typeface="Garamond"/>
              </a:defRPr>
            </a:lvl4pPr>
            <a:lvl5pPr marL="0" marR="0" lvl="4" indent="0" algn="ctr" rtl="0">
              <a:spcBef>
                <a:spcPts val="0"/>
              </a:spcBef>
              <a:buNone/>
              <a:defRPr sz="1200" b="1" i="0" u="none" strike="noStrike" cap="none">
                <a:solidFill>
                  <a:schemeClr val="dk1"/>
                </a:solidFill>
                <a:latin typeface="Garamond"/>
                <a:ea typeface="Garamond"/>
                <a:cs typeface="Garamond"/>
                <a:sym typeface="Garamond"/>
              </a:defRPr>
            </a:lvl5pPr>
            <a:lvl6pPr marL="0" marR="0" lvl="5" indent="0" algn="ctr" rtl="0">
              <a:spcBef>
                <a:spcPts val="0"/>
              </a:spcBef>
              <a:buNone/>
              <a:defRPr sz="1200" b="1" i="0" u="none" strike="noStrike" cap="none">
                <a:solidFill>
                  <a:schemeClr val="dk1"/>
                </a:solidFill>
                <a:latin typeface="Garamond"/>
                <a:ea typeface="Garamond"/>
                <a:cs typeface="Garamond"/>
                <a:sym typeface="Garamond"/>
              </a:defRPr>
            </a:lvl6pPr>
            <a:lvl7pPr marL="0" marR="0" lvl="6" indent="0" algn="ctr" rtl="0">
              <a:spcBef>
                <a:spcPts val="0"/>
              </a:spcBef>
              <a:buNone/>
              <a:defRPr sz="1200" b="1" i="0" u="none" strike="noStrike" cap="none">
                <a:solidFill>
                  <a:schemeClr val="dk1"/>
                </a:solidFill>
                <a:latin typeface="Garamond"/>
                <a:ea typeface="Garamond"/>
                <a:cs typeface="Garamond"/>
                <a:sym typeface="Garamond"/>
              </a:defRPr>
            </a:lvl7pPr>
            <a:lvl8pPr marL="0" marR="0" lvl="7" indent="0" algn="ctr" rtl="0">
              <a:spcBef>
                <a:spcPts val="0"/>
              </a:spcBef>
              <a:buNone/>
              <a:defRPr sz="1200" b="1" i="0" u="none" strike="noStrike" cap="none">
                <a:solidFill>
                  <a:schemeClr val="dk1"/>
                </a:solidFill>
                <a:latin typeface="Garamond"/>
                <a:ea typeface="Garamond"/>
                <a:cs typeface="Garamond"/>
                <a:sym typeface="Garamond"/>
              </a:defRPr>
            </a:lvl8pPr>
            <a:lvl9pPr marL="0" marR="0" lvl="8" indent="0" algn="ctr" rtl="0">
              <a:spcBef>
                <a:spcPts val="0"/>
              </a:spcBef>
              <a:buNone/>
              <a:defRPr sz="1200" b="1" i="0" u="none" strike="noStrike" cap="none">
                <a:solidFill>
                  <a:schemeClr val="dk1"/>
                </a:solidFill>
                <a:latin typeface="Garamond"/>
                <a:ea typeface="Garamond"/>
                <a:cs typeface="Garamond"/>
                <a:sym typeface="Garamond"/>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cxnSp>
        <p:nvCxnSpPr>
          <p:cNvPr id="96" name="Google Shape;96;p13"/>
          <p:cNvCxnSpPr/>
          <p:nvPr/>
        </p:nvCxnSpPr>
        <p:spPr>
          <a:xfrm>
            <a:off x="0" y="1331436"/>
            <a:ext cx="9144000" cy="1588"/>
          </a:xfrm>
          <a:prstGeom prst="straightConnector1">
            <a:avLst/>
          </a:prstGeom>
          <a:noFill/>
          <a:ln w="12700" cap="flat" cmpd="sng">
            <a:solidFill>
              <a:srgbClr val="343437"/>
            </a:solidFill>
            <a:prstDash val="solid"/>
            <a:round/>
            <a:headEnd type="none" w="sm" len="sm"/>
            <a:tailEnd type="none" w="sm" len="sm"/>
          </a:ln>
        </p:spPr>
      </p:cxnSp>
      <p:sp>
        <p:nvSpPr>
          <p:cNvPr id="97" name="Google Shape;97;p13"/>
          <p:cNvSpPr txBox="1">
            <a:spLocks noGrp="1"/>
          </p:cNvSpPr>
          <p:nvPr>
            <p:ph type="title"/>
          </p:nvPr>
        </p:nvSpPr>
        <p:spPr>
          <a:xfrm>
            <a:off x="2514600" y="975360"/>
            <a:ext cx="4114800" cy="701040"/>
          </a:xfrm>
          <a:prstGeom prst="rect">
            <a:avLst/>
          </a:prstGeom>
          <a:solidFill>
            <a:schemeClr val="dk1"/>
          </a:solidFill>
          <a:ln w="76200" cap="flat" cmpd="thinThick">
            <a:solidFill>
              <a:schemeClr val="dk1"/>
            </a:solidFill>
            <a:prstDash val="solid"/>
            <a:miter lim="800000"/>
            <a:headEnd type="none" w="sm" len="sm"/>
            <a:tailEnd type="none" w="sm" len="sm"/>
          </a:ln>
        </p:spPr>
        <p:txBody>
          <a:bodyPr spcFirstLastPara="1" wrap="square" lIns="91425" tIns="45700" rIns="91425" bIns="45700" anchor="ctr" anchorCtr="0"/>
          <a:lstStyle>
            <a:lvl1pPr marR="0" lvl="0" algn="ctr" rtl="0">
              <a:spcBef>
                <a:spcPts val="400"/>
              </a:spcBef>
              <a:spcAft>
                <a:spcPts val="0"/>
              </a:spcAft>
              <a:buClr>
                <a:srgbClr val="FEFEFE"/>
              </a:buClr>
              <a:buSzPts val="1800"/>
              <a:buFont typeface="Garamond"/>
              <a:buNone/>
              <a:defRPr sz="1800" b="1" i="0" u="none" strike="noStrike" cap="none">
                <a:solidFill>
                  <a:srgbClr val="FEFEFE"/>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77" r:id="rId4"/>
    <p:sldLayoutId id="2147483678" r:id="rId5"/>
    <p:sldLayoutId id="214748367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endParaRPr lang="el-GR"/>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l-GR"/>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sldNum="0" hdr="0" ftr="0" dt="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κειμένου"/>
          <p:cNvSpPr>
            <a:spLocks noGrp="1"/>
          </p:cNvSpPr>
          <p:nvPr>
            <p:ph type="body" idx="1"/>
          </p:nvPr>
        </p:nvSpPr>
        <p:spPr/>
        <p:txBody>
          <a:bodyPr/>
          <a:lstStyle/>
          <a:p>
            <a:endParaRPr lang="el-GR"/>
          </a:p>
        </p:txBody>
      </p:sp>
      <p:sp>
        <p:nvSpPr>
          <p:cNvPr id="2" name="1 - Τίτλος"/>
          <p:cNvSpPr>
            <a:spLocks noGrp="1"/>
          </p:cNvSpPr>
          <p:nvPr>
            <p:ph type="title"/>
          </p:nvPr>
        </p:nvSpPr>
        <p:spPr/>
        <p:txBody>
          <a:bodyPr/>
          <a:lstStyle/>
          <a:p>
            <a:r>
              <a:rPr lang="el-GR" dirty="0" smtClean="0"/>
              <a:t>2018-1-EL01-KA101-047392</a:t>
            </a:r>
            <a:br>
              <a:rPr lang="el-GR" dirty="0" smtClean="0"/>
            </a:br>
            <a:endParaRPr lang="el-GR" dirty="0"/>
          </a:p>
        </p:txBody>
      </p:sp>
      <p:pic>
        <p:nvPicPr>
          <p:cNvPr id="3074" name="Picture 2"/>
          <p:cNvPicPr>
            <a:picLocks noChangeAspect="1" noChangeArrowheads="1"/>
          </p:cNvPicPr>
          <p:nvPr/>
        </p:nvPicPr>
        <p:blipFill>
          <a:blip r:embed="rId2"/>
          <a:srcRect/>
          <a:stretch>
            <a:fillRect/>
          </a:stretch>
        </p:blipFill>
        <p:spPr bwMode="auto">
          <a:xfrm>
            <a:off x="188473" y="2790116"/>
            <a:ext cx="8572500" cy="3495675"/>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4" name="Google Shape;94;p13"/>
          <p:cNvSpPr txBox="1">
            <a:spLocks noGrp="1"/>
          </p:cNvSpPr>
          <p:nvPr>
            <p:ph type="title"/>
          </p:nvPr>
        </p:nvSpPr>
        <p:spPr>
          <a:xfrm>
            <a:off x="352425" y="180975"/>
            <a:ext cx="8229600" cy="1385178"/>
          </a:xfrm>
          <a:prstGeom prst="rect">
            <a:avLst/>
          </a:prstGeom>
          <a:noFill/>
          <a:ln>
            <a:noFill/>
          </a:ln>
        </p:spPr>
        <p:txBody>
          <a:bodyPr spcFirstLastPara="1" wrap="square" lIns="0" tIns="45700" rIns="0" bIns="0" anchor="b" anchorCtr="0">
            <a:noAutofit/>
          </a:bodyPr>
          <a:lstStyle/>
          <a:p>
            <a:pPr marL="0" lvl="0" indent="0" algn="l" rtl="0">
              <a:spcBef>
                <a:spcPts val="0"/>
              </a:spcBef>
              <a:spcAft>
                <a:spcPts val="0"/>
              </a:spcAft>
              <a:buClr>
                <a:schemeClr val="dk2"/>
              </a:buClr>
              <a:buSzPts val="3600"/>
              <a:buFont typeface="Calibri"/>
              <a:buNone/>
            </a:pPr>
            <a:r>
              <a:rPr lang="el-GR" sz="3600" dirty="0"/>
              <a:t> </a:t>
            </a:r>
            <a:r>
              <a:rPr lang="el-GR" sz="3600" dirty="0" smtClean="0"/>
              <a:t/>
            </a:r>
            <a:br>
              <a:rPr lang="el-GR" sz="3600" dirty="0" smtClean="0"/>
            </a:br>
            <a:r>
              <a:rPr lang="el-GR" sz="3600" dirty="0" smtClean="0"/>
              <a:t/>
            </a:r>
            <a:br>
              <a:rPr lang="el-GR" sz="3600" dirty="0" smtClean="0"/>
            </a:br>
            <a:r>
              <a:rPr lang="el-GR" sz="3600" dirty="0" smtClean="0"/>
              <a:t/>
            </a:r>
            <a:br>
              <a:rPr lang="el-GR" sz="3600" dirty="0" smtClean="0"/>
            </a:br>
            <a:r>
              <a:rPr lang="el-GR" sz="2430" dirty="0" err="1" smtClean="0">
                <a:solidFill>
                  <a:schemeClr val="bg1"/>
                </a:solidFill>
              </a:rPr>
              <a:t>Erasmus</a:t>
            </a:r>
            <a:r>
              <a:rPr lang="el-GR" sz="2430" dirty="0" smtClean="0">
                <a:solidFill>
                  <a:schemeClr val="bg1"/>
                </a:solidFill>
              </a:rPr>
              <a:t> </a:t>
            </a:r>
            <a:r>
              <a:rPr lang="el-GR" sz="2430" dirty="0">
                <a:solidFill>
                  <a:schemeClr val="bg1"/>
                </a:solidFill>
              </a:rPr>
              <a:t>KA1</a:t>
            </a:r>
            <a:br>
              <a:rPr lang="el-GR" sz="2430" dirty="0">
                <a:solidFill>
                  <a:schemeClr val="bg1"/>
                </a:solidFill>
              </a:rPr>
            </a:br>
            <a:r>
              <a:rPr lang="el-GR" sz="2430" dirty="0">
                <a:solidFill>
                  <a:schemeClr val="bg1"/>
                </a:solidFill>
              </a:rPr>
              <a:t>Κοινοπραξία Πρωτοβάθμιας </a:t>
            </a:r>
            <a:r>
              <a:rPr lang="en-US" sz="2430" dirty="0" smtClean="0">
                <a:solidFill>
                  <a:schemeClr val="bg1"/>
                </a:solidFill>
              </a:rPr>
              <a:t>E</a:t>
            </a:r>
            <a:r>
              <a:rPr lang="el-GR" sz="2430" dirty="0" err="1" smtClean="0">
                <a:solidFill>
                  <a:schemeClr val="bg1"/>
                </a:solidFill>
              </a:rPr>
              <a:t>κπαίδευσης</a:t>
            </a:r>
            <a:r>
              <a:rPr lang="el-GR" sz="2430" dirty="0" smtClean="0">
                <a:solidFill>
                  <a:schemeClr val="bg1"/>
                </a:solidFill>
              </a:rPr>
              <a:t> </a:t>
            </a:r>
            <a:r>
              <a:rPr lang="el-GR" sz="2430" dirty="0">
                <a:solidFill>
                  <a:schemeClr val="bg1"/>
                </a:solidFill>
              </a:rPr>
              <a:t>Ν. </a:t>
            </a:r>
            <a:r>
              <a:rPr lang="el-GR" sz="2430" dirty="0" smtClean="0">
                <a:solidFill>
                  <a:schemeClr val="bg1"/>
                </a:solidFill>
              </a:rPr>
              <a:t>Άρτας</a:t>
            </a:r>
            <a:br>
              <a:rPr lang="el-GR" sz="2430" dirty="0" smtClean="0">
                <a:solidFill>
                  <a:schemeClr val="bg1"/>
                </a:solidFill>
              </a:rPr>
            </a:br>
            <a:r>
              <a:rPr lang="el-GR" sz="2430" dirty="0" smtClean="0">
                <a:solidFill>
                  <a:schemeClr val="bg1"/>
                </a:solidFill>
              </a:rPr>
              <a:t>Συντονιστής Κοινοπραξίας: Λεωνίδας </a:t>
            </a:r>
            <a:r>
              <a:rPr lang="el-GR" sz="2430" dirty="0" err="1" smtClean="0">
                <a:solidFill>
                  <a:schemeClr val="bg1"/>
                </a:solidFill>
              </a:rPr>
              <a:t>Γκόρος</a:t>
            </a:r>
            <a:r>
              <a:rPr lang="el-GR" sz="2430" dirty="0">
                <a:solidFill>
                  <a:schemeClr val="bg1"/>
                </a:solidFill>
              </a:rPr>
              <a:t/>
            </a:r>
            <a:br>
              <a:rPr lang="el-GR" sz="2430" dirty="0">
                <a:solidFill>
                  <a:schemeClr val="bg1"/>
                </a:solidFill>
              </a:rPr>
            </a:br>
            <a:endParaRPr sz="2430">
              <a:solidFill>
                <a:schemeClr val="bg1"/>
              </a:solidFill>
            </a:endParaRPr>
          </a:p>
        </p:txBody>
      </p:sp>
      <p:sp>
        <p:nvSpPr>
          <p:cNvPr id="95" name="Google Shape;95;p13"/>
          <p:cNvSpPr txBox="1">
            <a:spLocks noGrp="1"/>
          </p:cNvSpPr>
          <p:nvPr>
            <p:ph type="body" idx="1"/>
          </p:nvPr>
        </p:nvSpPr>
        <p:spPr>
          <a:xfrm>
            <a:off x="485775" y="1390637"/>
            <a:ext cx="8229600" cy="3105163"/>
          </a:xfrm>
          <a:prstGeom prst="rect">
            <a:avLst/>
          </a:prstGeom>
          <a:noFill/>
          <a:ln>
            <a:noFill/>
          </a:ln>
        </p:spPr>
        <p:txBody>
          <a:bodyPr spcFirstLastPara="1" wrap="square" lIns="91425" tIns="45700" rIns="91425" bIns="45700" anchor="t" anchorCtr="0">
            <a:noAutofit/>
          </a:bodyPr>
          <a:lstStyle/>
          <a:p>
            <a:pPr marL="274320" lvl="0" indent="-274320" algn="l" rtl="0">
              <a:spcBef>
                <a:spcPts val="0"/>
              </a:spcBef>
              <a:spcAft>
                <a:spcPts val="0"/>
              </a:spcAft>
              <a:buSzPts val="2280"/>
              <a:buChar char="●"/>
            </a:pPr>
            <a:r>
              <a:rPr lang="el-GR" sz="2400" dirty="0">
                <a:solidFill>
                  <a:schemeClr val="tx2">
                    <a:lumMod val="90000"/>
                  </a:schemeClr>
                </a:solidFill>
              </a:rPr>
              <a:t>Επιστημονική Υπεύθυνη:</a:t>
            </a:r>
            <a:endParaRPr>
              <a:solidFill>
                <a:schemeClr val="tx2">
                  <a:lumMod val="90000"/>
                </a:schemeClr>
              </a:solidFill>
            </a:endParaRPr>
          </a:p>
          <a:p>
            <a:pPr marL="274320" lvl="0" indent="-274320" algn="l" rtl="0">
              <a:spcBef>
                <a:spcPts val="480"/>
              </a:spcBef>
              <a:spcAft>
                <a:spcPts val="0"/>
              </a:spcAft>
              <a:buSzPts val="2280"/>
              <a:buChar char="●"/>
            </a:pPr>
            <a:r>
              <a:rPr lang="el-GR" sz="2400" dirty="0">
                <a:solidFill>
                  <a:schemeClr val="tx2">
                    <a:lumMod val="90000"/>
                  </a:schemeClr>
                </a:solidFill>
              </a:rPr>
              <a:t>Δρ. Κλεοπάτρα Ν. Βασιλείου</a:t>
            </a:r>
            <a:endParaRPr>
              <a:solidFill>
                <a:schemeClr val="tx2">
                  <a:lumMod val="90000"/>
                </a:schemeClr>
              </a:solidFill>
            </a:endParaRPr>
          </a:p>
          <a:p>
            <a:pPr marL="274320" lvl="0" indent="-274320" algn="l" rtl="0">
              <a:spcBef>
                <a:spcPts val="480"/>
              </a:spcBef>
              <a:spcAft>
                <a:spcPts val="0"/>
              </a:spcAft>
              <a:buSzPts val="2280"/>
              <a:buChar char="●"/>
            </a:pPr>
            <a:r>
              <a:rPr lang="el-GR" sz="2400" dirty="0">
                <a:solidFill>
                  <a:schemeClr val="tx2">
                    <a:lumMod val="90000"/>
                  </a:schemeClr>
                </a:solidFill>
              </a:rPr>
              <a:t>Συντονίστρια Εκπαιδευτικού έργου ΠΕ 70</a:t>
            </a:r>
            <a:endParaRPr sz="2400">
              <a:solidFill>
                <a:schemeClr val="tx2">
                  <a:lumMod val="90000"/>
                </a:schemeClr>
              </a:solidFill>
            </a:endParaRPr>
          </a:p>
          <a:p>
            <a:pPr marL="0" lvl="0" indent="0" algn="l" rtl="0">
              <a:lnSpc>
                <a:spcPct val="115000"/>
              </a:lnSpc>
              <a:spcBef>
                <a:spcPts val="400"/>
              </a:spcBef>
              <a:spcAft>
                <a:spcPts val="0"/>
              </a:spcAft>
              <a:buClr>
                <a:schemeClr val="dk1"/>
              </a:buClr>
              <a:buSzPts val="1100"/>
              <a:buNone/>
            </a:pPr>
            <a:endParaRPr lang="en-US" sz="2400" dirty="0" smtClean="0">
              <a:solidFill>
                <a:srgbClr val="004E6C"/>
              </a:solidFill>
            </a:endParaRPr>
          </a:p>
          <a:p>
            <a:pPr marL="0" lvl="0" indent="0" algn="l" rtl="0">
              <a:lnSpc>
                <a:spcPct val="115000"/>
              </a:lnSpc>
              <a:spcBef>
                <a:spcPts val="400"/>
              </a:spcBef>
              <a:spcAft>
                <a:spcPts val="0"/>
              </a:spcAft>
              <a:buClr>
                <a:schemeClr val="dk1"/>
              </a:buClr>
              <a:buSzPts val="1100"/>
              <a:buNone/>
            </a:pPr>
            <a:r>
              <a:rPr lang="el-GR" sz="2000" dirty="0" smtClean="0">
                <a:solidFill>
                  <a:schemeClr val="accent4">
                    <a:lumMod val="60000"/>
                    <a:lumOff val="40000"/>
                  </a:schemeClr>
                </a:solidFill>
              </a:rPr>
              <a:t>«</a:t>
            </a:r>
            <a:r>
              <a:rPr lang="el-GR" sz="2000" dirty="0">
                <a:solidFill>
                  <a:schemeClr val="accent4">
                    <a:lumMod val="60000"/>
                    <a:lumOff val="40000"/>
                  </a:schemeClr>
                </a:solidFill>
              </a:rPr>
              <a:t>Υποστηρίζοντας τα σχολεία, ώστε να δημιουργήσουν ένα ευέλικτο μαθησιακό περιβάλλον για τους μαθητές – πρόσφυγες»</a:t>
            </a:r>
            <a:endParaRPr>
              <a:solidFill>
                <a:schemeClr val="accent4">
                  <a:lumMod val="60000"/>
                  <a:lumOff val="40000"/>
                </a:schemeClr>
              </a:solidFill>
            </a:endParaRPr>
          </a:p>
          <a:p>
            <a:pPr marL="0" lvl="0" indent="0" algn="l" rtl="0">
              <a:lnSpc>
                <a:spcPct val="115000"/>
              </a:lnSpc>
              <a:spcBef>
                <a:spcPts val="400"/>
              </a:spcBef>
              <a:spcAft>
                <a:spcPts val="0"/>
              </a:spcAft>
              <a:buClr>
                <a:schemeClr val="dk1"/>
              </a:buClr>
              <a:buSzPts val="1100"/>
              <a:buNone/>
            </a:pPr>
            <a:r>
              <a:rPr lang="el-GR" sz="3200" dirty="0" smtClean="0"/>
              <a:t>   </a:t>
            </a:r>
            <a:r>
              <a:rPr lang="el-GR" sz="3200" dirty="0"/>
              <a:t>			    	 </a:t>
            </a:r>
            <a:r>
              <a:rPr lang="el-GR" sz="2400" dirty="0"/>
              <a:t>     </a:t>
            </a:r>
            <a:r>
              <a:rPr lang="en-US" sz="2400" dirty="0" smtClean="0"/>
              <a:t>           </a:t>
            </a:r>
            <a:r>
              <a:rPr lang="el-GR" sz="2400" dirty="0" smtClean="0"/>
              <a:t> </a:t>
            </a:r>
            <a:r>
              <a:rPr lang="el-GR" dirty="0"/>
              <a:t>2018-1-EL01-KA101-047392</a:t>
            </a:r>
            <a:endParaRPr/>
          </a:p>
          <a:p>
            <a:pPr marL="274320" lvl="0" indent="-117475" algn="l" rtl="0">
              <a:spcBef>
                <a:spcPts val="520"/>
              </a:spcBef>
              <a:spcAft>
                <a:spcPts val="0"/>
              </a:spcAft>
              <a:buSzPts val="2470"/>
              <a:buNone/>
            </a:pPr>
            <a:endParaRPr/>
          </a:p>
          <a:p>
            <a:pPr marL="274320" lvl="0" indent="-117475" algn="l" rtl="0">
              <a:spcBef>
                <a:spcPts val="520"/>
              </a:spcBef>
              <a:spcAft>
                <a:spcPts val="0"/>
              </a:spcAft>
              <a:buSzPts val="2470"/>
              <a:buNone/>
            </a:pPr>
            <a:endParaRPr/>
          </a:p>
        </p:txBody>
      </p:sp>
      <p:pic>
        <p:nvPicPr>
          <p:cNvPr id="1027" name="Picture 3" descr="C:\Users\user\Downloads\IMG_20190104_194625.jpg"/>
          <p:cNvPicPr>
            <a:picLocks noChangeAspect="1" noChangeArrowheads="1"/>
          </p:cNvPicPr>
          <p:nvPr/>
        </p:nvPicPr>
        <p:blipFill>
          <a:blip r:embed="rId3"/>
          <a:srcRect/>
          <a:stretch>
            <a:fillRect/>
          </a:stretch>
        </p:blipFill>
        <p:spPr bwMode="auto">
          <a:xfrm>
            <a:off x="1293779" y="4369437"/>
            <a:ext cx="3715966" cy="208665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title"/>
          </p:nvPr>
        </p:nvSpPr>
        <p:spPr>
          <a:xfrm>
            <a:off x="495300" y="333375"/>
            <a:ext cx="8229600" cy="665988"/>
          </a:xfrm>
          <a:prstGeom prst="rect">
            <a:avLst/>
          </a:prstGeom>
          <a:noFill/>
          <a:ln>
            <a:noFill/>
          </a:ln>
        </p:spPr>
        <p:txBody>
          <a:bodyPr spcFirstLastPara="1" wrap="square" lIns="0" tIns="45700" rIns="0" bIns="0" anchor="b" anchorCtr="0">
            <a:noAutofit/>
          </a:bodyPr>
          <a:lstStyle/>
          <a:p>
            <a:pPr marL="0" lvl="0" indent="0" algn="l" rtl="0">
              <a:spcBef>
                <a:spcPts val="0"/>
              </a:spcBef>
              <a:spcAft>
                <a:spcPts val="0"/>
              </a:spcAft>
              <a:buClr>
                <a:schemeClr val="dk2"/>
              </a:buClr>
              <a:buSzPts val="4000"/>
              <a:buFont typeface="Calibri"/>
              <a:buNone/>
            </a:pPr>
            <a:r>
              <a:rPr lang="el-GR" sz="4000" dirty="0" err="1">
                <a:solidFill>
                  <a:srgbClr val="C00000"/>
                </a:solidFill>
              </a:rPr>
              <a:t>Πολυπολιτισμικότητα</a:t>
            </a:r>
            <a:r>
              <a:rPr lang="el-GR" sz="4000" dirty="0">
                <a:solidFill>
                  <a:srgbClr val="C00000"/>
                </a:solidFill>
              </a:rPr>
              <a:t> και Εκπαίδευση</a:t>
            </a:r>
            <a:endParaRPr sz="4000">
              <a:solidFill>
                <a:srgbClr val="C00000"/>
              </a:solidFill>
            </a:endParaRPr>
          </a:p>
        </p:txBody>
      </p:sp>
      <p:sp>
        <p:nvSpPr>
          <p:cNvPr id="101" name="Google Shape;101;p14"/>
          <p:cNvSpPr txBox="1">
            <a:spLocks noGrp="1"/>
          </p:cNvSpPr>
          <p:nvPr>
            <p:ph type="body" idx="1"/>
          </p:nvPr>
        </p:nvSpPr>
        <p:spPr>
          <a:xfrm>
            <a:off x="390525" y="1516380"/>
            <a:ext cx="8229600" cy="4389120"/>
          </a:xfrm>
          <a:prstGeom prst="rect">
            <a:avLst/>
          </a:prstGeom>
          <a:noFill/>
          <a:ln>
            <a:noFill/>
          </a:ln>
        </p:spPr>
        <p:txBody>
          <a:bodyPr spcFirstLastPara="1" wrap="square" lIns="91425" tIns="45700" rIns="91425" bIns="45700" anchor="t" anchorCtr="0">
            <a:noAutofit/>
          </a:bodyPr>
          <a:lstStyle/>
          <a:p>
            <a:pPr marL="274320" lvl="0" indent="-274320" algn="l" rtl="0">
              <a:spcBef>
                <a:spcPts val="520"/>
              </a:spcBef>
              <a:spcAft>
                <a:spcPts val="0"/>
              </a:spcAft>
              <a:buSzPts val="2470"/>
              <a:buNone/>
            </a:pPr>
            <a:r>
              <a:rPr lang="el-GR" b="1" dirty="0" smtClean="0">
                <a:solidFill>
                  <a:srgbClr val="7030A0"/>
                </a:solidFill>
              </a:rPr>
              <a:t>Συντακτική </a:t>
            </a:r>
            <a:r>
              <a:rPr lang="el-GR" b="1" dirty="0">
                <a:solidFill>
                  <a:srgbClr val="7030A0"/>
                </a:solidFill>
              </a:rPr>
              <a:t>ομάδα</a:t>
            </a:r>
            <a:endParaRPr b="1">
              <a:solidFill>
                <a:srgbClr val="7030A0"/>
              </a:solidFill>
            </a:endParaRPr>
          </a:p>
          <a:p>
            <a:pPr marL="274320" lvl="0" indent="-117475" algn="l" rtl="0">
              <a:spcBef>
                <a:spcPts val="520"/>
              </a:spcBef>
              <a:spcAft>
                <a:spcPts val="0"/>
              </a:spcAft>
              <a:buSzPts val="2470"/>
              <a:buNone/>
            </a:pPr>
            <a:endParaRPr>
              <a:solidFill>
                <a:srgbClr val="7030A0"/>
              </a:solidFill>
            </a:endParaRPr>
          </a:p>
          <a:p>
            <a:pPr marL="274320" lvl="0" indent="-274320" algn="l" rtl="0">
              <a:spcBef>
                <a:spcPts val="520"/>
              </a:spcBef>
              <a:spcAft>
                <a:spcPts val="0"/>
              </a:spcAft>
              <a:buSzPts val="2470"/>
              <a:buChar char="●"/>
            </a:pPr>
            <a:r>
              <a:rPr lang="el-GR" b="1" dirty="0">
                <a:solidFill>
                  <a:srgbClr val="7030A0"/>
                </a:solidFill>
              </a:rPr>
              <a:t>Πρέντζα Βασιλική, Υποδιευθύντρια 1</a:t>
            </a:r>
            <a:r>
              <a:rPr lang="el-GR" b="1" baseline="30000" dirty="0">
                <a:solidFill>
                  <a:srgbClr val="7030A0"/>
                </a:solidFill>
              </a:rPr>
              <a:t>ου</a:t>
            </a:r>
            <a:r>
              <a:rPr lang="el-GR" b="1" dirty="0">
                <a:solidFill>
                  <a:srgbClr val="7030A0"/>
                </a:solidFill>
              </a:rPr>
              <a:t> </a:t>
            </a:r>
            <a:r>
              <a:rPr lang="el-GR" b="1" dirty="0" err="1">
                <a:solidFill>
                  <a:srgbClr val="7030A0"/>
                </a:solidFill>
              </a:rPr>
              <a:t>Δημ.σχ</a:t>
            </a:r>
            <a:r>
              <a:rPr lang="el-GR" b="1" dirty="0">
                <a:solidFill>
                  <a:srgbClr val="7030A0"/>
                </a:solidFill>
              </a:rPr>
              <a:t>. Άρτας</a:t>
            </a:r>
            <a:endParaRPr b="1">
              <a:solidFill>
                <a:srgbClr val="7030A0"/>
              </a:solidFill>
            </a:endParaRPr>
          </a:p>
          <a:p>
            <a:pPr marL="274320" lvl="0" indent="-274320" algn="l" rtl="0">
              <a:spcBef>
                <a:spcPts val="520"/>
              </a:spcBef>
              <a:spcAft>
                <a:spcPts val="0"/>
              </a:spcAft>
              <a:buSzPts val="2470"/>
              <a:buChar char="●"/>
            </a:pPr>
            <a:r>
              <a:rPr lang="el-GR" b="1" dirty="0" err="1">
                <a:solidFill>
                  <a:srgbClr val="7030A0"/>
                </a:solidFill>
              </a:rPr>
              <a:t>Παπαντζίκος</a:t>
            </a:r>
            <a:r>
              <a:rPr lang="el-GR" b="1" dirty="0">
                <a:solidFill>
                  <a:srgbClr val="7030A0"/>
                </a:solidFill>
              </a:rPr>
              <a:t> Γιώργος, Διευθυντής 3</a:t>
            </a:r>
            <a:r>
              <a:rPr lang="el-GR" b="1" baseline="30000" dirty="0">
                <a:solidFill>
                  <a:srgbClr val="7030A0"/>
                </a:solidFill>
              </a:rPr>
              <a:t>ου</a:t>
            </a:r>
            <a:r>
              <a:rPr lang="el-GR" b="1" dirty="0">
                <a:solidFill>
                  <a:srgbClr val="7030A0"/>
                </a:solidFill>
              </a:rPr>
              <a:t> </a:t>
            </a:r>
            <a:r>
              <a:rPr lang="el-GR" b="1" dirty="0" err="1">
                <a:solidFill>
                  <a:srgbClr val="7030A0"/>
                </a:solidFill>
              </a:rPr>
              <a:t>Δημ</a:t>
            </a:r>
            <a:r>
              <a:rPr lang="el-GR" b="1" dirty="0">
                <a:solidFill>
                  <a:srgbClr val="7030A0"/>
                </a:solidFill>
              </a:rPr>
              <a:t>. Σχ. Άρτας</a:t>
            </a:r>
            <a:endParaRPr b="1">
              <a:solidFill>
                <a:srgbClr val="7030A0"/>
              </a:solidFill>
            </a:endParaRPr>
          </a:p>
          <a:p>
            <a:pPr marL="274320" lvl="0" indent="-274320" algn="l" rtl="0">
              <a:spcBef>
                <a:spcPts val="520"/>
              </a:spcBef>
              <a:spcAft>
                <a:spcPts val="0"/>
              </a:spcAft>
              <a:buSzPts val="2470"/>
              <a:buChar char="●"/>
            </a:pPr>
            <a:r>
              <a:rPr lang="el-GR" b="1" dirty="0" err="1">
                <a:solidFill>
                  <a:srgbClr val="7030A0"/>
                </a:solidFill>
              </a:rPr>
              <a:t>Ντάση</a:t>
            </a:r>
            <a:r>
              <a:rPr lang="el-GR" b="1" dirty="0">
                <a:solidFill>
                  <a:srgbClr val="7030A0"/>
                </a:solidFill>
              </a:rPr>
              <a:t> Κατερίνα, Διευθύντρια 9</a:t>
            </a:r>
            <a:r>
              <a:rPr lang="el-GR" b="1" baseline="30000" dirty="0">
                <a:solidFill>
                  <a:srgbClr val="7030A0"/>
                </a:solidFill>
              </a:rPr>
              <a:t>ου</a:t>
            </a:r>
            <a:r>
              <a:rPr lang="el-GR" b="1" dirty="0">
                <a:solidFill>
                  <a:srgbClr val="7030A0"/>
                </a:solidFill>
              </a:rPr>
              <a:t> </a:t>
            </a:r>
            <a:r>
              <a:rPr lang="el-GR" b="1" dirty="0" err="1">
                <a:solidFill>
                  <a:srgbClr val="7030A0"/>
                </a:solidFill>
              </a:rPr>
              <a:t>Δημ</a:t>
            </a:r>
            <a:r>
              <a:rPr lang="el-GR" b="1" dirty="0">
                <a:solidFill>
                  <a:srgbClr val="7030A0"/>
                </a:solidFill>
              </a:rPr>
              <a:t>. Σχ. Άρτας</a:t>
            </a:r>
            <a:endParaRPr b="1">
              <a:solidFill>
                <a:srgbClr val="7030A0"/>
              </a:solidFill>
            </a:endParaRPr>
          </a:p>
        </p:txBody>
      </p:sp>
      <p:pic>
        <p:nvPicPr>
          <p:cNvPr id="4" name="Google Shape;93;p13" descr="ÎÏÎ¿ÏÎ­Î»ÎµÏÎ¼Î± ÎµÎ¹ÎºÏÎ½Î±Ï Î³Î¹Î± refugee students  images clipart"/>
          <p:cNvPicPr preferRelativeResize="0"/>
          <p:nvPr/>
        </p:nvPicPr>
        <p:blipFill rotWithShape="1">
          <a:blip r:embed="rId3">
            <a:alphaModFix/>
          </a:blip>
          <a:srcRect/>
          <a:stretch/>
        </p:blipFill>
        <p:spPr>
          <a:xfrm>
            <a:off x="0" y="3586170"/>
            <a:ext cx="9144000" cy="2357431"/>
          </a:xfrm>
          <a:prstGeom prst="rect">
            <a:avLst/>
          </a:prstGeom>
          <a:noFill/>
          <a:ln>
            <a:noFill/>
          </a:ln>
        </p:spPr>
      </p:pic>
      <p:sp>
        <p:nvSpPr>
          <p:cNvPr id="5" name="4 - Ορθογώνιο"/>
          <p:cNvSpPr/>
          <p:nvPr/>
        </p:nvSpPr>
        <p:spPr>
          <a:xfrm>
            <a:off x="6479174" y="6180237"/>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10"/>
        <p:cNvGrpSpPr/>
        <p:nvPr/>
      </p:nvGrpSpPr>
      <p:grpSpPr>
        <a:xfrm>
          <a:off x="0" y="0"/>
          <a:ext cx="0" cy="0"/>
          <a:chOff x="0" y="0"/>
          <a:chExt cx="0" cy="0"/>
        </a:xfrm>
      </p:grpSpPr>
      <p:sp>
        <p:nvSpPr>
          <p:cNvPr id="111" name="Google Shape;111;p16"/>
          <p:cNvSpPr txBox="1">
            <a:spLocks noGrp="1"/>
          </p:cNvSpPr>
          <p:nvPr>
            <p:ph type="body" idx="1"/>
          </p:nvPr>
        </p:nvSpPr>
        <p:spPr>
          <a:xfrm>
            <a:off x="238126" y="380859"/>
            <a:ext cx="3810000" cy="5581791"/>
          </a:xfrm>
          <a:prstGeom prst="rect">
            <a:avLst/>
          </a:prstGeom>
          <a:noFill/>
          <a:ln>
            <a:noFill/>
          </a:ln>
        </p:spPr>
        <p:txBody>
          <a:bodyPr spcFirstLastPara="1" wrap="square" lIns="64000" tIns="45700" rIns="45700" bIns="45700" anchor="t" anchorCtr="0">
            <a:noAutofit/>
          </a:bodyPr>
          <a:lstStyle/>
          <a:p>
            <a:pPr marL="0" lvl="0" indent="0" algn="l" rtl="0">
              <a:lnSpc>
                <a:spcPct val="150000"/>
              </a:lnSpc>
              <a:spcBef>
                <a:spcPts val="0"/>
              </a:spcBef>
              <a:spcAft>
                <a:spcPts val="0"/>
              </a:spcAft>
              <a:buSzPts val="1330"/>
              <a:buNone/>
            </a:pPr>
            <a:r>
              <a:rPr lang="el-GR" sz="2000" dirty="0">
                <a:solidFill>
                  <a:schemeClr val="tx1"/>
                </a:solidFill>
              </a:rPr>
              <a:t>Η </a:t>
            </a:r>
            <a:r>
              <a:rPr lang="el-GR" sz="2000" b="1" dirty="0">
                <a:solidFill>
                  <a:schemeClr val="tx1"/>
                </a:solidFill>
              </a:rPr>
              <a:t>πολυπολιτισμική </a:t>
            </a:r>
            <a:r>
              <a:rPr lang="el-GR" sz="2000" dirty="0">
                <a:solidFill>
                  <a:schemeClr val="tx1"/>
                </a:solidFill>
              </a:rPr>
              <a:t>κοινωνία είναι μια κοινωνία όπου άνθρωποι διαφορετικών φυλών, πολιτισμών και παραδόσεων συμβιώνουν με αμοιβαίο σεβασμό. </a:t>
            </a:r>
            <a:endParaRPr sz="2000">
              <a:solidFill>
                <a:schemeClr val="tx1"/>
              </a:solidFill>
            </a:endParaRPr>
          </a:p>
          <a:p>
            <a:pPr marL="0" lvl="0" indent="0" algn="l" rtl="0">
              <a:lnSpc>
                <a:spcPct val="150000"/>
              </a:lnSpc>
              <a:spcBef>
                <a:spcPts val="250"/>
              </a:spcBef>
              <a:spcAft>
                <a:spcPts val="0"/>
              </a:spcAft>
              <a:buSzPts val="1330"/>
              <a:buFont typeface="Constantia"/>
              <a:buNone/>
            </a:pPr>
            <a:endParaRPr sz="2000">
              <a:solidFill>
                <a:schemeClr val="tx1"/>
              </a:solidFill>
            </a:endParaRPr>
          </a:p>
          <a:p>
            <a:pPr marL="0" lvl="0" indent="0" algn="l" rtl="0">
              <a:lnSpc>
                <a:spcPct val="150000"/>
              </a:lnSpc>
              <a:spcBef>
                <a:spcPts val="250"/>
              </a:spcBef>
              <a:spcAft>
                <a:spcPts val="0"/>
              </a:spcAft>
              <a:buSzPts val="1330"/>
              <a:buFont typeface="Constantia"/>
              <a:buNone/>
            </a:pPr>
            <a:r>
              <a:rPr lang="el-GR" sz="2000" dirty="0">
                <a:solidFill>
                  <a:schemeClr val="tx1"/>
                </a:solidFill>
              </a:rPr>
              <a:t>Η </a:t>
            </a:r>
            <a:r>
              <a:rPr lang="el-GR" sz="2000" b="1" dirty="0" err="1">
                <a:solidFill>
                  <a:schemeClr val="tx1"/>
                </a:solidFill>
              </a:rPr>
              <a:t>πολυπολιτισμικότητα</a:t>
            </a:r>
            <a:r>
              <a:rPr lang="el-GR" sz="2000" dirty="0">
                <a:solidFill>
                  <a:schemeClr val="tx1"/>
                </a:solidFill>
              </a:rPr>
              <a:t> είναι ευεργετική για μια κοινωνία, επειδή αποτελείται από ανθρώπους διαφορετικών εθνοτήτων, πολιτισμών και θρησκειών που ζουν και εργάζονται μαζί- μιλάμε για μια πολιτισμική ποικιλομορφία.</a:t>
            </a:r>
            <a:endParaRPr sz="2000">
              <a:solidFill>
                <a:schemeClr val="tx1"/>
              </a:solidFill>
            </a:endParaRPr>
          </a:p>
          <a:p>
            <a:pPr marL="0" lvl="0" indent="0" algn="l" rtl="0">
              <a:spcBef>
                <a:spcPts val="250"/>
              </a:spcBef>
              <a:spcAft>
                <a:spcPts val="0"/>
              </a:spcAft>
              <a:buSzPts val="1330"/>
              <a:buFont typeface="Constantia"/>
              <a:buNone/>
            </a:pPr>
            <a:endParaRPr sz="2000"/>
          </a:p>
        </p:txBody>
      </p:sp>
      <p:pic>
        <p:nvPicPr>
          <p:cNvPr id="113" name="Google Shape;113;p16" descr="Î ÎµÎ¹ÎºÏÎ½Î± Î¯ÏÏÏ ÏÎµÏÎ¹Î­ÏÎµÎ¹: ÎºÎµÎ¯Î¼ÎµÎ½Î¿"/>
          <p:cNvPicPr preferRelativeResize="0"/>
          <p:nvPr/>
        </p:nvPicPr>
        <p:blipFill rotWithShape="1">
          <a:blip r:embed="rId3">
            <a:clrChange>
              <a:clrFrom>
                <a:srgbClr val="FFFFFF"/>
              </a:clrFrom>
              <a:clrTo>
                <a:srgbClr val="FFFFFF">
                  <a:alpha val="0"/>
                </a:srgbClr>
              </a:clrTo>
            </a:clrChange>
            <a:alphaModFix/>
            <a:duotone>
              <a:prstClr val="black"/>
              <a:schemeClr val="accent6">
                <a:tint val="45000"/>
                <a:satMod val="400000"/>
              </a:schemeClr>
            </a:duotone>
          </a:blip>
          <a:srcRect/>
          <a:stretch/>
        </p:blipFill>
        <p:spPr>
          <a:xfrm rot="550876">
            <a:off x="3836290" y="1371339"/>
            <a:ext cx="5159669" cy="4180207"/>
          </a:xfrm>
          <a:prstGeom prst="rect">
            <a:avLst/>
          </a:prstGeom>
          <a:noFill/>
          <a:ln>
            <a:noFill/>
          </a:ln>
        </p:spPr>
      </p:pic>
      <p:sp>
        <p:nvSpPr>
          <p:cNvPr id="6" name="5 - Ορθογώνιο"/>
          <p:cNvSpPr/>
          <p:nvPr/>
        </p:nvSpPr>
        <p:spPr>
          <a:xfrm>
            <a:off x="6498224" y="6418362"/>
            <a:ext cx="2472152" cy="307777"/>
          </a:xfrm>
          <a:prstGeom prst="rect">
            <a:avLst/>
          </a:prstGeom>
        </p:spPr>
        <p:txBody>
          <a:bodyPr wrap="none">
            <a:spAutoFit/>
          </a:bodyPr>
          <a:lstStyle/>
          <a:p>
            <a:r>
              <a:rPr lang="en-US" dirty="0" smtClean="0"/>
              <a:t>2018-1-EL01-KA101-047392</a:t>
            </a:r>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409575" y="390525"/>
            <a:ext cx="8229600" cy="1343025"/>
          </a:xfrm>
          <a:prstGeom prst="rect">
            <a:avLst/>
          </a:prstGeom>
          <a:noFill/>
          <a:ln>
            <a:noFill/>
          </a:ln>
        </p:spPr>
        <p:txBody>
          <a:bodyPr spcFirstLastPara="1" wrap="square" lIns="0" tIns="45700" rIns="0" bIns="0" anchor="b" anchorCtr="0">
            <a:noAutofit/>
          </a:bodyPr>
          <a:lstStyle/>
          <a:p>
            <a:pPr marL="0" lvl="0" indent="0" algn="l" rtl="0">
              <a:spcBef>
                <a:spcPts val="0"/>
              </a:spcBef>
              <a:spcAft>
                <a:spcPts val="0"/>
              </a:spcAft>
              <a:buClr>
                <a:schemeClr val="dk2"/>
              </a:buClr>
              <a:buSzPts val="4000"/>
              <a:buFont typeface="Calibri"/>
              <a:buNone/>
            </a:pPr>
            <a:r>
              <a:rPr lang="el-GR" sz="4000" dirty="0"/>
              <a:t>    </a:t>
            </a: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l-GR" sz="4000" dirty="0" smtClean="0"/>
              <a:t> </a:t>
            </a: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r>
              <a:rPr lang="el-GR" sz="4000" dirty="0" smtClean="0">
                <a:solidFill>
                  <a:schemeClr val="accent6"/>
                </a:solidFill>
              </a:rPr>
              <a:t>ΠΛΕΟΝΕΚΤΗΜΑΤΑ</a:t>
            </a:r>
            <a:r>
              <a:rPr lang="el-GR" sz="4000" dirty="0">
                <a:solidFill>
                  <a:schemeClr val="accent6">
                    <a:lumMod val="75000"/>
                  </a:schemeClr>
                </a:solidFill>
              </a:rPr>
              <a:t/>
            </a:r>
            <a:br>
              <a:rPr lang="el-GR" sz="4000" dirty="0">
                <a:solidFill>
                  <a:schemeClr val="accent6">
                    <a:lumMod val="75000"/>
                  </a:schemeClr>
                </a:solidFill>
              </a:rPr>
            </a:br>
            <a:endParaRPr sz="4000">
              <a:solidFill>
                <a:schemeClr val="accent6">
                  <a:lumMod val="75000"/>
                </a:schemeClr>
              </a:solidFill>
            </a:endParaRPr>
          </a:p>
        </p:txBody>
      </p:sp>
      <p:sp>
        <p:nvSpPr>
          <p:cNvPr id="119" name="Google Shape;119;p17"/>
          <p:cNvSpPr txBox="1">
            <a:spLocks noGrp="1"/>
          </p:cNvSpPr>
          <p:nvPr>
            <p:ph type="body" idx="1"/>
          </p:nvPr>
        </p:nvSpPr>
        <p:spPr>
          <a:xfrm>
            <a:off x="199996" y="1571626"/>
            <a:ext cx="8229600" cy="4067174"/>
          </a:xfrm>
          <a:prstGeom prst="rect">
            <a:avLst/>
          </a:prstGeom>
          <a:noFill/>
          <a:ln>
            <a:noFill/>
          </a:ln>
        </p:spPr>
        <p:txBody>
          <a:bodyPr spcFirstLastPara="1" wrap="square" lIns="91425" tIns="45700" rIns="91425" bIns="45700" anchor="t" anchorCtr="0">
            <a:noAutofit/>
          </a:bodyPr>
          <a:lstStyle/>
          <a:p>
            <a:pPr marL="274320" lvl="0" indent="-274320" algn="just" rtl="0">
              <a:spcBef>
                <a:spcPts val="520"/>
              </a:spcBef>
              <a:spcAft>
                <a:spcPts val="0"/>
              </a:spcAft>
              <a:buSzPts val="2470"/>
              <a:buNone/>
            </a:pPr>
            <a:endParaRPr lang="en-US" dirty="0" smtClean="0"/>
          </a:p>
          <a:p>
            <a:pPr marL="274320" lvl="0" indent="-274320" algn="just" rtl="0">
              <a:lnSpc>
                <a:spcPct val="150000"/>
              </a:lnSpc>
              <a:spcBef>
                <a:spcPts val="520"/>
              </a:spcBef>
              <a:spcAft>
                <a:spcPts val="0"/>
              </a:spcAft>
              <a:buSzPts val="2470"/>
              <a:buNone/>
            </a:pPr>
            <a:r>
              <a:rPr lang="el-GR" dirty="0" smtClean="0"/>
              <a:t>Όταν </a:t>
            </a:r>
            <a:r>
              <a:rPr lang="el-GR" dirty="0"/>
              <a:t>οι άνθρωποι μαθαίνουν για διαφορετικούς τρόπους ζωής: </a:t>
            </a:r>
            <a:endParaRPr/>
          </a:p>
          <a:p>
            <a:pPr marL="274320" lvl="0" indent="-274320" algn="just" rtl="0">
              <a:lnSpc>
                <a:spcPct val="150000"/>
              </a:lnSpc>
              <a:spcBef>
                <a:spcPts val="520"/>
              </a:spcBef>
              <a:spcAft>
                <a:spcPts val="0"/>
              </a:spcAft>
              <a:buSzPts val="2470"/>
              <a:buChar char="●"/>
            </a:pPr>
            <a:r>
              <a:rPr lang="el-GR" dirty="0"/>
              <a:t>Αυτό βοηθά στην άρση των φραγμών μεταξύ εθνοτήτων που προκαλούνται από την άγνοια. Οι άνθρωποι έχουν την τάση να είναι καχύποπτοι απέναντι σε πολιτισμούς που δεν αντιλαμβάνονται. </a:t>
            </a:r>
            <a:endParaRPr/>
          </a:p>
          <a:p>
            <a:pPr marL="274320" indent="-274320">
              <a:lnSpc>
                <a:spcPct val="150000"/>
              </a:lnSpc>
              <a:spcBef>
                <a:spcPts val="520"/>
              </a:spcBef>
              <a:buSzPts val="2470"/>
            </a:pPr>
            <a:r>
              <a:rPr lang="el-GR" dirty="0" smtClean="0">
                <a:solidFill>
                  <a:schemeClr val="tx1"/>
                </a:solidFill>
              </a:rPr>
              <a:t>Η διαβίωση με ανθρώπους διαφορετικών πολιτισμών βελτιώνει την κατανόηση της κουλτούρας των άλλων, εμπλουτίζει την ζωή μας και συμβάλλει στην ενθάρρυνση της ανεκτικότητας</a:t>
            </a:r>
            <a:endParaRPr/>
          </a:p>
        </p:txBody>
      </p:sp>
      <p:sp>
        <p:nvSpPr>
          <p:cNvPr id="4" name="3 - Ορθογώνιο"/>
          <p:cNvSpPr/>
          <p:nvPr/>
        </p:nvSpPr>
        <p:spPr>
          <a:xfrm>
            <a:off x="6536324" y="6380262"/>
            <a:ext cx="2472152" cy="307777"/>
          </a:xfrm>
          <a:prstGeom prst="rect">
            <a:avLst/>
          </a:prstGeom>
        </p:spPr>
        <p:txBody>
          <a:bodyPr wrap="none">
            <a:spAutoFit/>
          </a:bodyPr>
          <a:lstStyle/>
          <a:p>
            <a:r>
              <a:rPr lang="en-US" dirty="0" smtClean="0"/>
              <a:t>2018-1-EL01-KA101-047392</a:t>
            </a:r>
            <a:endParaRPr lang="el-GR" dirty="0"/>
          </a:p>
        </p:txBody>
      </p:sp>
      <p:pic>
        <p:nvPicPr>
          <p:cNvPr id="6" name="Picture 2" descr="C:\Users\user\Desktop\country-clipart-different-culture-10.jpg"/>
          <p:cNvPicPr>
            <a:picLocks noChangeAspect="1" noChangeArrowheads="1"/>
          </p:cNvPicPr>
          <p:nvPr/>
        </p:nvPicPr>
        <p:blipFill>
          <a:blip r:embed="rId3">
            <a:clrChange>
              <a:clrFrom>
                <a:srgbClr val="FFFFFF"/>
              </a:clrFrom>
              <a:clrTo>
                <a:srgbClr val="FFFFFF">
                  <a:alpha val="0"/>
                </a:srgbClr>
              </a:clrTo>
            </a:clrChange>
          </a:blip>
          <a:srcRect t="15000" b="15417"/>
          <a:stretch>
            <a:fillRect/>
          </a:stretch>
        </p:blipFill>
        <p:spPr bwMode="auto">
          <a:xfrm>
            <a:off x="6419851" y="523279"/>
            <a:ext cx="2190749" cy="228659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704850" y="257177"/>
            <a:ext cx="7529538" cy="842946"/>
          </a:xfrm>
          <a:prstGeom prst="rect">
            <a:avLst/>
          </a:prstGeom>
          <a:noFill/>
          <a:ln>
            <a:noFill/>
          </a:ln>
        </p:spPr>
        <p:txBody>
          <a:bodyPr spcFirstLastPara="1" wrap="square" lIns="0" tIns="45700" rIns="0" bIns="0" anchor="b" anchorCtr="0">
            <a:noAutofit/>
          </a:bodyPr>
          <a:lstStyle/>
          <a:p>
            <a:pPr marL="0" lvl="0" indent="0" algn="l" rtl="0">
              <a:spcBef>
                <a:spcPts val="0"/>
              </a:spcBef>
              <a:spcAft>
                <a:spcPts val="0"/>
              </a:spcAft>
              <a:buClr>
                <a:schemeClr val="dk2"/>
              </a:buClr>
              <a:buSzPts val="4000"/>
              <a:buFont typeface="Calibri"/>
              <a:buNone/>
            </a:pPr>
            <a:r>
              <a:rPr lang="el-GR" sz="4000" dirty="0">
                <a:solidFill>
                  <a:schemeClr val="tx2">
                    <a:lumMod val="90000"/>
                  </a:schemeClr>
                </a:solidFill>
              </a:rPr>
              <a:t>ΜΕΙΟΝΕΚΤΗΜΑΤΑ</a:t>
            </a:r>
            <a:endParaRPr sz="4000">
              <a:solidFill>
                <a:schemeClr val="tx2">
                  <a:lumMod val="90000"/>
                </a:schemeClr>
              </a:solidFill>
            </a:endParaRPr>
          </a:p>
        </p:txBody>
      </p:sp>
      <p:sp>
        <p:nvSpPr>
          <p:cNvPr id="131" name="Google Shape;131;p19"/>
          <p:cNvSpPr txBox="1">
            <a:spLocks noGrp="1"/>
          </p:cNvSpPr>
          <p:nvPr>
            <p:ph type="body" idx="1"/>
          </p:nvPr>
        </p:nvSpPr>
        <p:spPr>
          <a:xfrm>
            <a:off x="685800" y="1676400"/>
            <a:ext cx="2743200" cy="4572000"/>
          </a:xfrm>
          <a:prstGeom prst="rect">
            <a:avLst/>
          </a:prstGeom>
          <a:noFill/>
          <a:ln>
            <a:noFill/>
          </a:ln>
        </p:spPr>
        <p:txBody>
          <a:bodyPr spcFirstLastPara="1" wrap="square" lIns="18275" tIns="45700" rIns="18275" bIns="45700" anchor="t" anchorCtr="0">
            <a:noAutofit/>
          </a:bodyPr>
          <a:lstStyle/>
          <a:p>
            <a:pPr marL="0" lvl="0" indent="0" algn="l" rtl="0">
              <a:spcBef>
                <a:spcPts val="0"/>
              </a:spcBef>
              <a:spcAft>
                <a:spcPts val="0"/>
              </a:spcAft>
              <a:buSzPts val="1330"/>
              <a:buNone/>
            </a:pPr>
            <a:r>
              <a:rPr lang="el-GR" dirty="0"/>
              <a:t>Ένα από τα αρνητικά είναι ότι οι πολιτισμικές διαφορές μπορούν να χωρίσουν μια κοινωνία. Αυτό μπορεί να οδηγήσει σε προκαταλήψεις και διακρίσεις έναντι των μειονοτήτων.</a:t>
            </a:r>
            <a:endParaRPr/>
          </a:p>
          <a:p>
            <a:pPr marL="0" lvl="0" indent="0" algn="l" rtl="0">
              <a:spcBef>
                <a:spcPts val="280"/>
              </a:spcBef>
              <a:spcAft>
                <a:spcPts val="0"/>
              </a:spcAft>
              <a:buSzPts val="1330"/>
              <a:buNone/>
            </a:pPr>
            <a:endParaRPr/>
          </a:p>
          <a:p>
            <a:pPr marL="0" lvl="0" indent="0" algn="l" rtl="0">
              <a:spcBef>
                <a:spcPts val="280"/>
              </a:spcBef>
              <a:spcAft>
                <a:spcPts val="0"/>
              </a:spcAft>
              <a:buSzPts val="1330"/>
              <a:buNone/>
            </a:pPr>
            <a:r>
              <a:rPr lang="el-GR" dirty="0"/>
              <a:t>Θα υπάρχουν πάντα άνθρωποι που πιστεύουν ότι η θρησκεία και ο πολιτισμός τους είναι ανώτεροι και σωστοί και ότι άλλες πεποιθήσεις και πολιτισμοί είναι κατώτεροι και λανθασμένοι (</a:t>
            </a:r>
            <a:r>
              <a:rPr lang="el-GR" dirty="0" smtClean="0"/>
              <a:t>ρατσιστές</a:t>
            </a:r>
            <a:r>
              <a:rPr lang="en-US" dirty="0" smtClean="0"/>
              <a:t>)</a:t>
            </a:r>
            <a:endParaRPr/>
          </a:p>
        </p:txBody>
      </p:sp>
      <p:pic>
        <p:nvPicPr>
          <p:cNvPr id="132" name="Google Shape;132;p19" descr="ergasia.jpg"/>
          <p:cNvPicPr preferRelativeResize="0">
            <a:picLocks noGrp="1"/>
          </p:cNvPicPr>
          <p:nvPr>
            <p:ph type="body" idx="2"/>
          </p:nvPr>
        </p:nvPicPr>
        <p:blipFill rotWithShape="1">
          <a:blip r:embed="rId3">
            <a:alphaModFix/>
          </a:blip>
          <a:srcRect l="20627" r="20627"/>
          <a:stretch/>
        </p:blipFill>
        <p:spPr>
          <a:xfrm rot="420000">
            <a:off x="4215974" y="1615860"/>
            <a:ext cx="4476293" cy="3810000"/>
          </a:xfrm>
          <a:prstGeom prst="rect">
            <a:avLst/>
          </a:prstGeom>
          <a:noFill/>
          <a:ln>
            <a:noFill/>
          </a:ln>
        </p:spPr>
      </p:pic>
      <p:sp>
        <p:nvSpPr>
          <p:cNvPr id="5" name="4 - Ορθογώνιο"/>
          <p:cNvSpPr/>
          <p:nvPr/>
        </p:nvSpPr>
        <p:spPr>
          <a:xfrm>
            <a:off x="6326774" y="6294537"/>
            <a:ext cx="2472152" cy="307777"/>
          </a:xfrm>
          <a:prstGeom prst="rect">
            <a:avLst/>
          </a:prstGeom>
        </p:spPr>
        <p:txBody>
          <a:bodyPr wrap="none">
            <a:spAutoFit/>
          </a:bodyPr>
          <a:lstStyle/>
          <a:p>
            <a:r>
              <a:rPr lang="el-GR" dirty="0" smtClean="0">
                <a:solidFill>
                  <a:schemeClr val="bg1"/>
                </a:solidFill>
              </a:rPr>
              <a:t>2018-1-EL01-KA101-047392</a:t>
            </a:r>
            <a:endParaRPr lang="el-GR"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body" idx="4294967295"/>
          </p:nvPr>
        </p:nvSpPr>
        <p:spPr>
          <a:xfrm>
            <a:off x="157315" y="653844"/>
            <a:ext cx="4386109" cy="5204031"/>
          </a:xfrm>
          <a:prstGeom prst="rect">
            <a:avLst/>
          </a:prstGeom>
          <a:noFill/>
          <a:ln>
            <a:noFill/>
          </a:ln>
        </p:spPr>
        <p:txBody>
          <a:bodyPr spcFirstLastPara="1" wrap="square" lIns="18275" tIns="45700" rIns="18275" bIns="45700" anchor="t" anchorCtr="0">
            <a:noAutofit/>
          </a:bodyPr>
          <a:lstStyle/>
          <a:p>
            <a:pPr marL="0" lvl="0" indent="0" algn="l" rtl="0">
              <a:lnSpc>
                <a:spcPct val="150000"/>
              </a:lnSpc>
              <a:spcBef>
                <a:spcPts val="0"/>
              </a:spcBef>
              <a:spcAft>
                <a:spcPts val="0"/>
              </a:spcAft>
              <a:buSzPts val="1520"/>
              <a:buNone/>
            </a:pPr>
            <a:r>
              <a:rPr lang="el-GR" dirty="0">
                <a:latin typeface="Garamond" pitchFamily="18" charset="0"/>
              </a:rPr>
              <a:t>Αυτοί οι άνθρωποι προσπαθούν να κατηγορήσουν τις εθνικές μειονότητες για κοινωνικά και οικονομικά προβλήματα ακόμα και όταν δεν είναι αλήθεια.</a:t>
            </a:r>
            <a:endParaRPr>
              <a:latin typeface="Garamond" pitchFamily="18" charset="0"/>
            </a:endParaRPr>
          </a:p>
          <a:p>
            <a:pPr marL="0" lvl="0" indent="0" algn="l" rtl="0">
              <a:lnSpc>
                <a:spcPct val="150000"/>
              </a:lnSpc>
              <a:spcBef>
                <a:spcPts val="320"/>
              </a:spcBef>
              <a:spcAft>
                <a:spcPts val="0"/>
              </a:spcAft>
              <a:buSzPts val="1520"/>
              <a:buNone/>
            </a:pPr>
            <a:r>
              <a:rPr lang="el-GR" dirty="0">
                <a:latin typeface="Garamond" pitchFamily="18" charset="0"/>
              </a:rPr>
              <a:t>Λόγω διαφορετικών απόψεων εμφανίζονται μερικές φορές πολλές ταραχές πχ. στο Λονδίνο πέρυσι.</a:t>
            </a:r>
            <a:endParaRPr>
              <a:latin typeface="Garamond" pitchFamily="18" charset="0"/>
            </a:endParaRPr>
          </a:p>
          <a:p>
            <a:pPr marL="0" lvl="0" indent="0" algn="l" rtl="0">
              <a:lnSpc>
                <a:spcPct val="150000"/>
              </a:lnSpc>
              <a:spcBef>
                <a:spcPts val="320"/>
              </a:spcBef>
              <a:spcAft>
                <a:spcPts val="0"/>
              </a:spcAft>
              <a:buSzPts val="1520"/>
              <a:buNone/>
            </a:pPr>
            <a:r>
              <a:rPr lang="el-GR" b="1" dirty="0">
                <a:latin typeface="Garamond" pitchFamily="18" charset="0"/>
              </a:rPr>
              <a:t>Ο ρατσισμός </a:t>
            </a:r>
            <a:r>
              <a:rPr lang="el-GR" dirty="0">
                <a:latin typeface="Garamond" pitchFamily="18" charset="0"/>
              </a:rPr>
              <a:t>είναι μερικές φορές ένα πρόβλημα της πολυπολιτισμικής κοινωνίας</a:t>
            </a:r>
            <a:r>
              <a:rPr lang="el-GR" sz="2400" dirty="0"/>
              <a:t>.</a:t>
            </a:r>
            <a:endParaRPr sz="2400"/>
          </a:p>
        </p:txBody>
      </p:sp>
      <p:pic>
        <p:nvPicPr>
          <p:cNvPr id="138" name="Google Shape;138;p20" descr="7.jpg"/>
          <p:cNvPicPr preferRelativeResize="0">
            <a:picLocks noGrp="1"/>
          </p:cNvPicPr>
          <p:nvPr>
            <p:ph type="body" idx="4294967295"/>
          </p:nvPr>
        </p:nvPicPr>
        <p:blipFill rotWithShape="1">
          <a:blip r:embed="rId3">
            <a:clrChange>
              <a:clrFrom>
                <a:srgbClr val="FFFFFF"/>
              </a:clrFrom>
              <a:clrTo>
                <a:srgbClr val="FFFFFF">
                  <a:alpha val="0"/>
                </a:srgbClr>
              </a:clrTo>
            </a:clrChange>
            <a:alphaModFix/>
          </a:blip>
          <a:srcRect/>
          <a:stretch/>
        </p:blipFill>
        <p:spPr>
          <a:xfrm rot="1153684">
            <a:off x="4704276" y="1755520"/>
            <a:ext cx="3643312" cy="3767137"/>
          </a:xfrm>
          <a:prstGeom prst="rect">
            <a:avLst/>
          </a:prstGeom>
          <a:solidFill>
            <a:schemeClr val="bg1">
              <a:lumMod val="85000"/>
            </a:schemeClr>
          </a:solidFill>
          <a:ln w="9525" cap="flat" cmpd="sng">
            <a:solidFill>
              <a:srgbClr val="0599A0"/>
            </a:solidFill>
            <a:prstDash val="solid"/>
            <a:round/>
            <a:headEnd type="none" w="sm" len="sm"/>
            <a:tailEnd type="none" w="sm" len="sm"/>
          </a:ln>
          <a:effectLst>
            <a:innerShdw blurRad="114300">
              <a:prstClr val="black"/>
            </a:innerShdw>
            <a:softEdge rad="635000"/>
          </a:effectLst>
        </p:spPr>
      </p:pic>
      <p:sp>
        <p:nvSpPr>
          <p:cNvPr id="4" name="3 - Ορθογώνιο"/>
          <p:cNvSpPr/>
          <p:nvPr/>
        </p:nvSpPr>
        <p:spPr>
          <a:xfrm>
            <a:off x="6364874" y="6304062"/>
            <a:ext cx="2472152" cy="307777"/>
          </a:xfrm>
          <a:prstGeom prst="rect">
            <a:avLst/>
          </a:prstGeom>
        </p:spPr>
        <p:txBody>
          <a:bodyPr wrap="none">
            <a:spAutoFit/>
          </a:bodyPr>
          <a:lstStyle/>
          <a:p>
            <a:r>
              <a:rPr lang="el-GR" dirty="0" smtClean="0">
                <a:solidFill>
                  <a:schemeClr val="bg1"/>
                </a:solidFill>
              </a:rPr>
              <a:t>2018-1-EL01-KA101-047392</a:t>
            </a:r>
            <a:endParaRPr lang="el-GR"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1"/>
          <p:cNvSpPr txBox="1">
            <a:spLocks noGrp="1"/>
          </p:cNvSpPr>
          <p:nvPr>
            <p:ph type="title"/>
          </p:nvPr>
        </p:nvSpPr>
        <p:spPr>
          <a:xfrm>
            <a:off x="0" y="276225"/>
            <a:ext cx="9144000" cy="894588"/>
          </a:xfrm>
          <a:prstGeom prst="rect">
            <a:avLst/>
          </a:prstGeom>
          <a:noFill/>
          <a:ln>
            <a:noFill/>
          </a:ln>
        </p:spPr>
        <p:txBody>
          <a:bodyPr spcFirstLastPara="1" wrap="square" lIns="0" tIns="45700" rIns="0" bIns="0" anchor="b" anchorCtr="0">
            <a:noAutofit/>
          </a:bodyPr>
          <a:lstStyle/>
          <a:p>
            <a:pPr marL="0" lvl="0" indent="0" algn="l" rtl="0">
              <a:spcBef>
                <a:spcPts val="0"/>
              </a:spcBef>
              <a:spcAft>
                <a:spcPts val="0"/>
              </a:spcAft>
              <a:buClr>
                <a:schemeClr val="dk2"/>
              </a:buClr>
              <a:buSzPts val="4860"/>
              <a:buFont typeface="Calibri"/>
              <a:buNone/>
            </a:pPr>
            <a:r>
              <a:rPr lang="el-GR" sz="4000" dirty="0">
                <a:solidFill>
                  <a:srgbClr val="002060"/>
                </a:solidFill>
              </a:rPr>
              <a:t>ΠΟΛΥΠΟΛΙΤΙΣΜΙΚΗ ΕΚΠΑΙΔΕΥΣΗ</a:t>
            </a:r>
            <a:endParaRPr sz="4000">
              <a:solidFill>
                <a:srgbClr val="002060"/>
              </a:solidFill>
            </a:endParaRPr>
          </a:p>
        </p:txBody>
      </p:sp>
      <p:pic>
        <p:nvPicPr>
          <p:cNvPr id="144" name="Google Shape;144;p21" descr="C:\Users\user\Desktop\4.jpg"/>
          <p:cNvPicPr preferRelativeResize="0">
            <a:picLocks noGrp="1"/>
          </p:cNvPicPr>
          <p:nvPr>
            <p:ph type="body" idx="1"/>
          </p:nvPr>
        </p:nvPicPr>
        <p:blipFill rotWithShape="1">
          <a:blip r:embed="rId3">
            <a:clrChange>
              <a:clrFrom>
                <a:srgbClr val="FFFFFF"/>
              </a:clrFrom>
              <a:clrTo>
                <a:srgbClr val="FFFFFF">
                  <a:alpha val="0"/>
                </a:srgbClr>
              </a:clrTo>
            </a:clrChange>
            <a:alphaModFix/>
          </a:blip>
          <a:srcRect/>
          <a:stretch/>
        </p:blipFill>
        <p:spPr>
          <a:xfrm>
            <a:off x="0" y="2495550"/>
            <a:ext cx="9144000" cy="3792855"/>
          </a:xfrm>
          <a:prstGeom prst="rect">
            <a:avLst/>
          </a:prstGeom>
          <a:solidFill>
            <a:schemeClr val="bg1"/>
          </a:solidFill>
          <a:ln>
            <a:noFill/>
          </a:ln>
        </p:spPr>
      </p:pic>
      <p:sp>
        <p:nvSpPr>
          <p:cNvPr id="5" name="4 - Ορθογώνιο"/>
          <p:cNvSpPr/>
          <p:nvPr/>
        </p:nvSpPr>
        <p:spPr>
          <a:xfrm>
            <a:off x="6498224" y="6408837"/>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subTitle" idx="1"/>
          </p:nvPr>
        </p:nvSpPr>
        <p:spPr>
          <a:xfrm>
            <a:off x="114300" y="122208"/>
            <a:ext cx="2438400" cy="4535518"/>
          </a:xfrm>
          <a:prstGeom prst="rect">
            <a:avLst/>
          </a:prstGeom>
          <a:noFill/>
          <a:ln>
            <a:noFill/>
          </a:ln>
        </p:spPr>
        <p:txBody>
          <a:bodyPr spcFirstLastPara="1" wrap="square" lIns="64000" tIns="45700" rIns="45700" bIns="45700" anchor="t" anchorCtr="0">
            <a:noAutofit/>
          </a:bodyPr>
          <a:lstStyle/>
          <a:p>
            <a:pPr marL="0" lvl="0" indent="0" algn="l" rtl="0">
              <a:lnSpc>
                <a:spcPct val="150000"/>
              </a:lnSpc>
              <a:spcBef>
                <a:spcPts val="0"/>
              </a:spcBef>
              <a:spcAft>
                <a:spcPts val="0"/>
              </a:spcAft>
              <a:buSzPts val="1520"/>
              <a:buFont typeface="Constantia"/>
              <a:buNone/>
            </a:pPr>
            <a:r>
              <a:rPr lang="el-GR" sz="2000" b="1" dirty="0">
                <a:solidFill>
                  <a:schemeClr val="bg1">
                    <a:lumMod val="95000"/>
                  </a:schemeClr>
                </a:solidFill>
              </a:rPr>
              <a:t>Η πολυπολιτισμική εκπαίδευση</a:t>
            </a:r>
            <a:endParaRPr sz="2000" b="1">
              <a:solidFill>
                <a:schemeClr val="bg1">
                  <a:lumMod val="95000"/>
                </a:schemeClr>
              </a:solidFill>
            </a:endParaRPr>
          </a:p>
          <a:p>
            <a:pPr marL="0" lvl="0" indent="0" algn="l" rtl="0">
              <a:lnSpc>
                <a:spcPct val="150000"/>
              </a:lnSpc>
              <a:spcBef>
                <a:spcPts val="250"/>
              </a:spcBef>
              <a:spcAft>
                <a:spcPts val="0"/>
              </a:spcAft>
              <a:buSzPts val="1520"/>
              <a:buFont typeface="Constantia"/>
              <a:buNone/>
            </a:pPr>
            <a:r>
              <a:rPr lang="el-GR" sz="2000" b="1" dirty="0">
                <a:solidFill>
                  <a:schemeClr val="bg1">
                    <a:lumMod val="95000"/>
                  </a:schemeClr>
                </a:solidFill>
              </a:rPr>
              <a:t> </a:t>
            </a:r>
            <a:r>
              <a:rPr lang="el-GR" sz="2000" dirty="0">
                <a:solidFill>
                  <a:schemeClr val="bg1">
                    <a:lumMod val="95000"/>
                  </a:schemeClr>
                </a:solidFill>
              </a:rPr>
              <a:t>αναφέρεται σε οποιαδήποτε μορφή εκπαίδευσης ή </a:t>
            </a:r>
            <a:r>
              <a:rPr lang="el-GR" sz="2000" dirty="0">
                <a:solidFill>
                  <a:schemeClr val="bg1"/>
                </a:solidFill>
              </a:rPr>
              <a:t>διδασκαλίας που </a:t>
            </a:r>
            <a:r>
              <a:rPr lang="el-GR" sz="2000" dirty="0">
                <a:solidFill>
                  <a:schemeClr val="tx1"/>
                </a:solidFill>
              </a:rPr>
              <a:t>ενσωματώνει τις ιστορίες, τα κείμενα , </a:t>
            </a:r>
            <a:endParaRPr lang="en-US" sz="2000" dirty="0" smtClean="0">
              <a:solidFill>
                <a:schemeClr val="tx1"/>
              </a:solidFill>
            </a:endParaRPr>
          </a:p>
          <a:p>
            <a:pPr marL="0" lvl="0" indent="0" algn="l" rtl="0">
              <a:lnSpc>
                <a:spcPct val="150000"/>
              </a:lnSpc>
              <a:spcBef>
                <a:spcPts val="250"/>
              </a:spcBef>
              <a:spcAft>
                <a:spcPts val="0"/>
              </a:spcAft>
              <a:buSzPts val="1520"/>
              <a:buFont typeface="Constantia"/>
              <a:buNone/>
            </a:pPr>
            <a:r>
              <a:rPr lang="el-GR" sz="2000" dirty="0" smtClean="0">
                <a:solidFill>
                  <a:schemeClr val="tx1"/>
                </a:solidFill>
              </a:rPr>
              <a:t>τις </a:t>
            </a:r>
            <a:r>
              <a:rPr lang="el-GR" sz="2000" dirty="0">
                <a:solidFill>
                  <a:schemeClr val="tx1"/>
                </a:solidFill>
              </a:rPr>
              <a:t>αξίες, τις πεποιθήσεις και τις προοπτικές των ανθρώπων από διαφορετικό πολιτισμικό υπόβαθρο</a:t>
            </a:r>
            <a:r>
              <a:rPr lang="el-GR" sz="2000" dirty="0"/>
              <a:t>.</a:t>
            </a:r>
            <a:endParaRPr sz="2000"/>
          </a:p>
          <a:p>
            <a:pPr marL="0" lvl="0" indent="0" algn="l" rtl="0">
              <a:spcBef>
                <a:spcPts val="250"/>
              </a:spcBef>
              <a:spcAft>
                <a:spcPts val="0"/>
              </a:spcAft>
              <a:buSzPts val="1520"/>
              <a:buFont typeface="Constantia"/>
              <a:buNone/>
            </a:pPr>
            <a:endParaRPr sz="2800"/>
          </a:p>
        </p:txBody>
      </p:sp>
      <p:sp>
        <p:nvSpPr>
          <p:cNvPr id="4" name="3 - Τίτλος"/>
          <p:cNvSpPr>
            <a:spLocks noGrp="1"/>
          </p:cNvSpPr>
          <p:nvPr>
            <p:ph type="title"/>
          </p:nvPr>
        </p:nvSpPr>
        <p:spPr/>
        <p:txBody>
          <a:bodyPr/>
          <a:lstStyle/>
          <a:p>
            <a:endParaRPr lang="el-GR"/>
          </a:p>
        </p:txBody>
      </p:sp>
      <p:pic>
        <p:nvPicPr>
          <p:cNvPr id="156" name="Google Shape;156;p23" descr="6.jpg"/>
          <p:cNvPicPr preferRelativeResize="0">
            <a:picLocks noGrp="1"/>
          </p:cNvPicPr>
          <p:nvPr>
            <p:ph type="pic" idx="4294967295"/>
          </p:nvPr>
        </p:nvPicPr>
        <p:blipFill rotWithShape="1">
          <a:blip r:embed="rId3">
            <a:alphaModFix/>
          </a:blip>
          <a:srcRect t="7442" b="7441"/>
          <a:stretch/>
        </p:blipFill>
        <p:spPr>
          <a:xfrm>
            <a:off x="2390775" y="1800841"/>
            <a:ext cx="5392073" cy="4164012"/>
          </a:xfrm>
          <a:prstGeom prst="rect">
            <a:avLst/>
          </a:prstGeom>
          <a:solidFill>
            <a:schemeClr val="lt2"/>
          </a:solidFill>
          <a:ln w="9525" cap="rnd" cmpd="sng">
            <a:solidFill>
              <a:srgbClr val="C0C0C0"/>
            </a:solidFill>
            <a:prstDash val="solid"/>
            <a:round/>
            <a:headEnd type="none" w="sm" len="sm"/>
            <a:tailEnd type="none" w="sm" len="sm"/>
          </a:ln>
        </p:spPr>
      </p:pic>
      <p:sp>
        <p:nvSpPr>
          <p:cNvPr id="5" name="4 - Ορθογώνιο"/>
          <p:cNvSpPr/>
          <p:nvPr/>
        </p:nvSpPr>
        <p:spPr>
          <a:xfrm>
            <a:off x="6671848" y="641836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4" name="3 - Τίτλος"/>
          <p:cNvSpPr>
            <a:spLocks noGrp="1"/>
          </p:cNvSpPr>
          <p:nvPr>
            <p:ph type="title"/>
          </p:nvPr>
        </p:nvSpPr>
        <p:spPr>
          <a:xfrm>
            <a:off x="466725" y="151638"/>
            <a:ext cx="8229600" cy="1143000"/>
          </a:xfrm>
        </p:spPr>
        <p:txBody>
          <a:bodyPr/>
          <a:lstStyle/>
          <a:p>
            <a:endParaRPr lang="el-GR"/>
          </a:p>
        </p:txBody>
      </p:sp>
      <p:sp>
        <p:nvSpPr>
          <p:cNvPr id="149" name="Google Shape;149;p2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SzPts val="2470"/>
              <a:buNone/>
            </a:pPr>
            <a:r>
              <a:rPr lang="el-GR" b="1" dirty="0">
                <a:solidFill>
                  <a:srgbClr val="002060"/>
                </a:solidFill>
              </a:rPr>
              <a:t>Η πολυπολιτισμική εκπαίδευση στοχεύει </a:t>
            </a:r>
            <a:r>
              <a:rPr lang="el-GR" b="1" dirty="0" smtClean="0">
                <a:solidFill>
                  <a:srgbClr val="002060"/>
                </a:solidFill>
              </a:rPr>
              <a:t>:</a:t>
            </a:r>
            <a:endParaRPr lang="en-US" b="1" dirty="0" smtClean="0">
              <a:solidFill>
                <a:srgbClr val="002060"/>
              </a:solidFill>
            </a:endParaRPr>
          </a:p>
          <a:p>
            <a:pPr marL="274320" lvl="0" indent="-274320" algn="l" rtl="0">
              <a:lnSpc>
                <a:spcPct val="90000"/>
              </a:lnSpc>
              <a:spcBef>
                <a:spcPts val="0"/>
              </a:spcBef>
              <a:spcAft>
                <a:spcPts val="0"/>
              </a:spcAft>
              <a:buSzPts val="2470"/>
              <a:buNone/>
            </a:pPr>
            <a:endParaRPr lang="en-US" b="1" dirty="0" smtClean="0">
              <a:solidFill>
                <a:srgbClr val="002060"/>
              </a:solidFill>
            </a:endParaRPr>
          </a:p>
          <a:p>
            <a:pPr marL="274320" lvl="0" indent="-274320" algn="l" rtl="0">
              <a:lnSpc>
                <a:spcPct val="90000"/>
              </a:lnSpc>
              <a:spcBef>
                <a:spcPts val="0"/>
              </a:spcBef>
              <a:spcAft>
                <a:spcPts val="0"/>
              </a:spcAft>
              <a:buSzPts val="2470"/>
              <a:buNone/>
            </a:pPr>
            <a:endParaRPr b="1">
              <a:solidFill>
                <a:srgbClr val="002060"/>
              </a:solidFill>
            </a:endParaRPr>
          </a:p>
          <a:p>
            <a:pPr marL="274320" lvl="0" indent="-274320" algn="l" rtl="0">
              <a:lnSpc>
                <a:spcPct val="150000"/>
              </a:lnSpc>
              <a:spcBef>
                <a:spcPts val="520"/>
              </a:spcBef>
              <a:spcAft>
                <a:spcPts val="0"/>
              </a:spcAft>
              <a:buSzPts val="2470"/>
              <a:buChar char="●"/>
            </a:pPr>
            <a:r>
              <a:rPr lang="el-GR" b="1" dirty="0">
                <a:solidFill>
                  <a:srgbClr val="002060"/>
                </a:solidFill>
              </a:rPr>
              <a:t>να προετοιμάσει τα παιδιά ώστε να ζήσουν σε μια πολυπολιτισμική κοινωνία</a:t>
            </a:r>
            <a:r>
              <a:rPr lang="el-GR" b="1" dirty="0" smtClean="0">
                <a:solidFill>
                  <a:srgbClr val="002060"/>
                </a:solidFill>
              </a:rPr>
              <a:t>.</a:t>
            </a:r>
            <a:endParaRPr b="1">
              <a:solidFill>
                <a:srgbClr val="002060"/>
              </a:solidFill>
            </a:endParaRPr>
          </a:p>
          <a:p>
            <a:pPr marL="274320" lvl="0" indent="-274320" algn="just" rtl="0">
              <a:lnSpc>
                <a:spcPct val="150000"/>
              </a:lnSpc>
              <a:spcBef>
                <a:spcPts val="520"/>
              </a:spcBef>
              <a:spcAft>
                <a:spcPts val="0"/>
              </a:spcAft>
              <a:buSzPts val="2470"/>
              <a:buChar char="●"/>
            </a:pPr>
            <a:r>
              <a:rPr lang="el-GR" b="1" dirty="0">
                <a:solidFill>
                  <a:srgbClr val="002060"/>
                </a:solidFill>
              </a:rPr>
              <a:t>να δημιουργήσει ισότιμες εκπαιδευτικές ευκαιρίες για μαθητές διαφορετικών φυλετικών, εθνικών και πολιτιστικών ομάδων και να τους βοηθήσει να αποκτήσουν τις γνώσεις, τις στάσεις και τις δεξιότητες που απαιτούνται για να λειτουργήσουν αποτελεσματικά σε μια πλουραλιστική δημοκρατική κοινωνία, να αλληλεπιδρούν και να επικοινωνούν με ανθρώπους διαφορετικών ομάδων.</a:t>
            </a:r>
            <a:endParaRPr b="1">
              <a:solidFill>
                <a:srgbClr val="002060"/>
              </a:solidFill>
            </a:endParaRPr>
          </a:p>
          <a:p>
            <a:pPr marL="274320" lvl="0" indent="-117475" algn="l" rtl="0">
              <a:lnSpc>
                <a:spcPct val="150000"/>
              </a:lnSpc>
              <a:spcBef>
                <a:spcPts val="520"/>
              </a:spcBef>
              <a:spcAft>
                <a:spcPts val="0"/>
              </a:spcAft>
              <a:buSzPts val="2470"/>
              <a:buNone/>
            </a:pPr>
            <a:endParaRPr/>
          </a:p>
        </p:txBody>
      </p:sp>
      <p:sp>
        <p:nvSpPr>
          <p:cNvPr id="5" name="4 - Ορθογώνιο"/>
          <p:cNvSpPr/>
          <p:nvPr/>
        </p:nvSpPr>
        <p:spPr>
          <a:xfrm>
            <a:off x="6517274" y="6389787"/>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5" name="4 - Τίτλος"/>
          <p:cNvSpPr>
            <a:spLocks noGrp="1"/>
          </p:cNvSpPr>
          <p:nvPr>
            <p:ph type="title"/>
          </p:nvPr>
        </p:nvSpPr>
        <p:spPr>
          <a:xfrm>
            <a:off x="409575" y="161163"/>
            <a:ext cx="8229600" cy="1143000"/>
          </a:xfrm>
        </p:spPr>
        <p:txBody>
          <a:bodyPr/>
          <a:lstStyle/>
          <a:p>
            <a:endParaRPr lang="el-GR" dirty="0"/>
          </a:p>
        </p:txBody>
      </p:sp>
      <p:sp>
        <p:nvSpPr>
          <p:cNvPr id="162" name="Google Shape;162;p2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274320" lvl="0" indent="-274320" algn="just" rtl="0">
              <a:lnSpc>
                <a:spcPct val="150000"/>
              </a:lnSpc>
              <a:spcBef>
                <a:spcPts val="0"/>
              </a:spcBef>
              <a:spcAft>
                <a:spcPts val="0"/>
              </a:spcAft>
              <a:buSzPts val="2470"/>
              <a:buChar char="●"/>
            </a:pPr>
            <a:r>
              <a:rPr lang="el-GR" b="1" dirty="0">
                <a:solidFill>
                  <a:srgbClr val="002060"/>
                </a:solidFill>
              </a:rPr>
              <a:t>Προκειμένου η κοινωνία να αναπτύξει περισσότερη ανοχή και να εντάξει πληρέστερα άτομα από διάφορα πολιτισμικά και εθνολογικά υπόβαθρα, το εκπαιδευτικό της σύστημα πρέπει να είναι σε θέση να αντιμετωπίσει τις διαφορετικές διαστάσεις που εμπλέκονται στην κατανόηση της </a:t>
            </a:r>
            <a:r>
              <a:rPr lang="el-GR" b="1" dirty="0" err="1">
                <a:solidFill>
                  <a:srgbClr val="002060"/>
                </a:solidFill>
              </a:rPr>
              <a:t>διαπολιτισμικότητας</a:t>
            </a:r>
            <a:r>
              <a:rPr lang="el-GR" b="1" dirty="0">
                <a:solidFill>
                  <a:srgbClr val="002060"/>
                </a:solidFill>
              </a:rPr>
              <a:t>. Θα πρέπει επίσης να προσανατολίζεται προς την επιτυχή κοινωνική και κοινοτική εμπειρία μεταξύ μαθητών από διαφορετικό φυλετικό, πολιτιστικό και εθνικό υπόβαθρο.</a:t>
            </a:r>
            <a:endParaRPr b="1">
              <a:solidFill>
                <a:srgbClr val="002060"/>
              </a:solidFill>
            </a:endParaRPr>
          </a:p>
          <a:p>
            <a:pPr marL="274320" lvl="0" indent="-274320" algn="just" rtl="0">
              <a:spcBef>
                <a:spcPts val="520"/>
              </a:spcBef>
              <a:spcAft>
                <a:spcPts val="0"/>
              </a:spcAft>
              <a:buSzPts val="2470"/>
              <a:buNone/>
            </a:pPr>
            <a:r>
              <a:rPr lang="el-GR" sz="2400" b="1" dirty="0">
                <a:solidFill>
                  <a:srgbClr val="002060"/>
                </a:solidFill>
              </a:rPr>
              <a:t> </a:t>
            </a:r>
            <a:endParaRPr sz="2400" b="1">
              <a:solidFill>
                <a:srgbClr val="002060"/>
              </a:solidFill>
            </a:endParaRPr>
          </a:p>
          <a:p>
            <a:pPr marL="274320" lvl="0" indent="-117475" algn="l" rtl="0">
              <a:spcBef>
                <a:spcPts val="520"/>
              </a:spcBef>
              <a:spcAft>
                <a:spcPts val="0"/>
              </a:spcAft>
              <a:buSzPts val="2470"/>
              <a:buNone/>
            </a:pPr>
            <a:endParaRPr sz="2000">
              <a:solidFill>
                <a:schemeClr val="tx1"/>
              </a:solidFill>
            </a:endParaRPr>
          </a:p>
        </p:txBody>
      </p:sp>
      <p:sp>
        <p:nvSpPr>
          <p:cNvPr id="6" name="5 - Ορθογώνιο"/>
          <p:cNvSpPr/>
          <p:nvPr/>
        </p:nvSpPr>
        <p:spPr>
          <a:xfrm>
            <a:off x="6402974" y="6389787"/>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4" name="3 - Τίτλος"/>
          <p:cNvSpPr>
            <a:spLocks noGrp="1"/>
          </p:cNvSpPr>
          <p:nvPr>
            <p:ph type="title"/>
          </p:nvPr>
        </p:nvSpPr>
        <p:spPr/>
        <p:txBody>
          <a:bodyPr/>
          <a:lstStyle/>
          <a:p>
            <a:endParaRPr lang="el-GR"/>
          </a:p>
        </p:txBody>
      </p:sp>
      <p:sp>
        <p:nvSpPr>
          <p:cNvPr id="168" name="Google Shape;168;p25"/>
          <p:cNvSpPr txBox="1">
            <a:spLocks noGrp="1"/>
          </p:cNvSpPr>
          <p:nvPr>
            <p:ph type="subTitle" idx="1"/>
          </p:nvPr>
        </p:nvSpPr>
        <p:spPr>
          <a:xfrm>
            <a:off x="561975" y="265051"/>
            <a:ext cx="7924799" cy="5849999"/>
          </a:xfrm>
          <a:prstGeom prst="rect">
            <a:avLst/>
          </a:prstGeom>
          <a:noFill/>
          <a:ln>
            <a:noFill/>
          </a:ln>
        </p:spPr>
        <p:txBody>
          <a:bodyPr spcFirstLastPara="1" wrap="square" lIns="91425" tIns="45700" rIns="91425" bIns="45700" anchor="t" anchorCtr="0">
            <a:noAutofit/>
          </a:bodyPr>
          <a:lstStyle/>
          <a:p>
            <a:pPr marL="274320" lvl="0" indent="-274320" algn="just" rtl="0">
              <a:lnSpc>
                <a:spcPct val="150000"/>
              </a:lnSpc>
              <a:spcBef>
                <a:spcPts val="0"/>
              </a:spcBef>
              <a:spcAft>
                <a:spcPts val="0"/>
              </a:spcAft>
              <a:buSzPts val="2470"/>
              <a:buNone/>
            </a:pPr>
            <a:r>
              <a:rPr lang="el-GR" dirty="0"/>
              <a:t>	</a:t>
            </a:r>
            <a:r>
              <a:rPr lang="el-GR" sz="2000" b="1" dirty="0">
                <a:solidFill>
                  <a:srgbClr val="002060"/>
                </a:solidFill>
              </a:rPr>
              <a:t>Για κάθε χώρα που έχει πλούσια ποικιλομορφία και πολλούς μαθητές διαφορετικής εθνικής προέλευσης, η ανάπτυξη πολυπολιτισμικών εκπαιδευτικών προγραμμάτων πρέπει να περιλαμβάνει</a:t>
            </a:r>
            <a:r>
              <a:rPr lang="el-GR" sz="2000" b="1" dirty="0" smtClean="0">
                <a:solidFill>
                  <a:srgbClr val="002060"/>
                </a:solidFill>
              </a:rPr>
              <a:t>:</a:t>
            </a:r>
            <a:endParaRPr lang="en-US" sz="2000" b="1" dirty="0" smtClean="0">
              <a:solidFill>
                <a:srgbClr val="002060"/>
              </a:solidFill>
            </a:endParaRPr>
          </a:p>
          <a:p>
            <a:pPr marL="274320" lvl="0" indent="-274320" algn="just" rtl="0">
              <a:lnSpc>
                <a:spcPct val="150000"/>
              </a:lnSpc>
              <a:spcBef>
                <a:spcPts val="0"/>
              </a:spcBef>
              <a:spcAft>
                <a:spcPts val="0"/>
              </a:spcAft>
              <a:buSzPts val="2470"/>
              <a:buNone/>
            </a:pPr>
            <a:endParaRPr sz="2000" b="1">
              <a:solidFill>
                <a:srgbClr val="002060"/>
              </a:solidFill>
            </a:endParaRPr>
          </a:p>
          <a:p>
            <a:pPr lvl="0" indent="-457200" algn="just" rtl="0">
              <a:lnSpc>
                <a:spcPct val="150000"/>
              </a:lnSpc>
              <a:spcBef>
                <a:spcPts val="520"/>
              </a:spcBef>
              <a:spcAft>
                <a:spcPts val="0"/>
              </a:spcAft>
              <a:buSzPts val="2470"/>
            </a:pPr>
            <a:r>
              <a:rPr lang="en-US" sz="2000" b="1" dirty="0" smtClean="0">
                <a:solidFill>
                  <a:srgbClr val="002060"/>
                </a:solidFill>
              </a:rPr>
              <a:t>1.</a:t>
            </a:r>
            <a:r>
              <a:rPr lang="el-GR" sz="2000" b="1" dirty="0" smtClean="0">
                <a:solidFill>
                  <a:srgbClr val="002060"/>
                </a:solidFill>
              </a:rPr>
              <a:t> </a:t>
            </a:r>
            <a:r>
              <a:rPr lang="el-GR" sz="2000" b="1" dirty="0">
                <a:solidFill>
                  <a:srgbClr val="002060"/>
                </a:solidFill>
              </a:rPr>
              <a:t>Επανασχεδιασμό και οργάνωση νέου προγράμματος σπουδών πολυπολιτισμικής εκπαίδευσης.</a:t>
            </a:r>
            <a:endParaRPr sz="2000" b="1">
              <a:solidFill>
                <a:srgbClr val="002060"/>
              </a:solidFill>
            </a:endParaRPr>
          </a:p>
          <a:p>
            <a:pPr marL="274320" lvl="0" indent="-274320" algn="just" rtl="0">
              <a:spcBef>
                <a:spcPts val="520"/>
              </a:spcBef>
              <a:spcAft>
                <a:spcPts val="0"/>
              </a:spcAft>
              <a:buSzPts val="2470"/>
              <a:buChar char="●"/>
            </a:pPr>
            <a:endParaRPr lang="en-US" sz="2400" b="1" dirty="0" smtClean="0">
              <a:solidFill>
                <a:srgbClr val="002060"/>
              </a:solidFill>
            </a:endParaRPr>
          </a:p>
          <a:p>
            <a:pPr marL="274320" lvl="0" indent="-274320" algn="just" rtl="0">
              <a:spcBef>
                <a:spcPts val="520"/>
              </a:spcBef>
              <a:spcAft>
                <a:spcPts val="0"/>
              </a:spcAft>
              <a:buSzPts val="2470"/>
              <a:buChar char="●"/>
            </a:pPr>
            <a:endParaRPr lang="en-US" sz="2400" b="1" dirty="0" smtClean="0">
              <a:solidFill>
                <a:srgbClr val="002060"/>
              </a:solidFill>
            </a:endParaRPr>
          </a:p>
          <a:p>
            <a:pPr marL="274320" lvl="0" indent="-274320" algn="just" rtl="0">
              <a:spcBef>
                <a:spcPts val="520"/>
              </a:spcBef>
              <a:spcAft>
                <a:spcPts val="0"/>
              </a:spcAft>
              <a:buSzPts val="2470"/>
              <a:buChar char="●"/>
            </a:pPr>
            <a:endParaRPr lang="en-US" sz="2400" b="1" dirty="0" smtClean="0">
              <a:solidFill>
                <a:srgbClr val="002060"/>
              </a:solidFill>
            </a:endParaRPr>
          </a:p>
          <a:p>
            <a:pPr marL="274320" lvl="0" indent="-274320" algn="just" rtl="0">
              <a:spcBef>
                <a:spcPts val="520"/>
              </a:spcBef>
              <a:spcAft>
                <a:spcPts val="0"/>
              </a:spcAft>
              <a:buSzPts val="2470"/>
            </a:pPr>
            <a:endParaRPr lang="en-US" sz="2400" b="1" dirty="0" smtClean="0">
              <a:solidFill>
                <a:srgbClr val="002060"/>
              </a:solidFill>
            </a:endParaRPr>
          </a:p>
          <a:p>
            <a:pPr lvl="0" indent="-457200" algn="just" rtl="0">
              <a:lnSpc>
                <a:spcPct val="150000"/>
              </a:lnSpc>
              <a:spcBef>
                <a:spcPts val="520"/>
              </a:spcBef>
              <a:spcAft>
                <a:spcPts val="0"/>
              </a:spcAft>
              <a:buSzPts val="2470"/>
            </a:pPr>
            <a:r>
              <a:rPr lang="en-US" sz="2400" b="1" dirty="0" smtClean="0">
                <a:solidFill>
                  <a:srgbClr val="002060"/>
                </a:solidFill>
              </a:rPr>
              <a:t>2. </a:t>
            </a:r>
            <a:r>
              <a:rPr lang="el-GR" sz="2000" b="1" dirty="0" smtClean="0">
                <a:solidFill>
                  <a:srgbClr val="002060"/>
                </a:solidFill>
              </a:rPr>
              <a:t>Διερεύνηση </a:t>
            </a:r>
            <a:r>
              <a:rPr lang="el-GR" sz="2000" b="1" dirty="0">
                <a:solidFill>
                  <a:srgbClr val="002060"/>
                </a:solidFill>
              </a:rPr>
              <a:t>διάφορων προσεγγίσεων για την διάρθρωση και την αλληλουχία των δραστηριοτήτων πολυπολιτισμικής μάθησης.</a:t>
            </a:r>
            <a:endParaRPr sz="2000" b="1">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a:p>
            <a:pPr marL="274320" lvl="0" indent="-117475" algn="l">
              <a:spcBef>
                <a:spcPts val="520"/>
              </a:spcBef>
              <a:buSzPts val="2470"/>
            </a:pPr>
            <a:endParaRPr lang="en-US" dirty="0" smtClean="0">
              <a:solidFill>
                <a:srgbClr val="002060"/>
              </a:solidFill>
            </a:endParaRPr>
          </a:p>
        </p:txBody>
      </p:sp>
      <p:pic>
        <p:nvPicPr>
          <p:cNvPr id="5" name="Picture 2" descr="La escuela embroma [1]"/>
          <p:cNvPicPr>
            <a:picLocks noChangeAspect="1" noChangeArrowheads="1"/>
          </p:cNvPicPr>
          <p:nvPr/>
        </p:nvPicPr>
        <p:blipFill>
          <a:blip r:embed="rId3">
            <a:clrChange>
              <a:clrFrom>
                <a:srgbClr val="FFFFFF"/>
              </a:clrFrom>
              <a:clrTo>
                <a:srgbClr val="FFFFFF">
                  <a:alpha val="0"/>
                </a:srgbClr>
              </a:clrTo>
            </a:clrChange>
          </a:blip>
          <a:srcRect b="18300"/>
          <a:stretch>
            <a:fillRect/>
          </a:stretch>
        </p:blipFill>
        <p:spPr bwMode="auto">
          <a:xfrm>
            <a:off x="2048592" y="3314700"/>
            <a:ext cx="5260686" cy="1657350"/>
          </a:xfrm>
          <a:prstGeom prst="rect">
            <a:avLst/>
          </a:prstGeom>
          <a:solidFill>
            <a:schemeClr val="bg1"/>
          </a:solidFill>
        </p:spPr>
      </p:pic>
      <p:sp>
        <p:nvSpPr>
          <p:cNvPr id="8" name="7 - Ορθογώνιο"/>
          <p:cNvSpPr/>
          <p:nvPr/>
        </p:nvSpPr>
        <p:spPr>
          <a:xfrm>
            <a:off x="6517274" y="6408837"/>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6 - Τίτλος"/>
          <p:cNvSpPr>
            <a:spLocks noGrp="1"/>
          </p:cNvSpPr>
          <p:nvPr>
            <p:ph type="title"/>
          </p:nvPr>
        </p:nvSpPr>
        <p:spPr>
          <a:xfrm>
            <a:off x="295274" y="323850"/>
            <a:ext cx="4143376" cy="3648076"/>
          </a:xfrm>
        </p:spPr>
        <p:txBody>
          <a:bodyPr/>
          <a:lstStyle/>
          <a:p>
            <a:pPr marL="342900" lvl="0" indent="-342900">
              <a:lnSpc>
                <a:spcPct val="150000"/>
              </a:lnSpc>
            </a:pPr>
            <a:r>
              <a:rPr lang="en-US" sz="1800" dirty="0" smtClean="0">
                <a:solidFill>
                  <a:srgbClr val="002060"/>
                </a:solidFill>
              </a:rPr>
              <a:t> 3</a:t>
            </a:r>
            <a:r>
              <a:rPr lang="en-US" dirty="0" smtClean="0">
                <a:solidFill>
                  <a:srgbClr val="002060"/>
                </a:solidFill>
              </a:rPr>
              <a:t>.  </a:t>
            </a:r>
            <a:r>
              <a:rPr lang="el-GR" dirty="0" smtClean="0">
                <a:solidFill>
                  <a:srgbClr val="002060"/>
                </a:solidFill>
              </a:rPr>
              <a:t>Κατανόηση της διδασκαλίας μιας ευρείας ποικιλίας πηγών στο πολυπολιτισμικό πρόγραμμα σπουδών και αξιολόγηση της επιλογής υλικού για διαφορετικούς μαθητές.</a:t>
            </a:r>
            <a:r>
              <a:rPr lang="en-US" dirty="0" smtClean="0">
                <a:solidFill>
                  <a:srgbClr val="002060"/>
                </a:solidFill>
              </a:rPr>
              <a:t/>
            </a:r>
            <a:br>
              <a:rPr lang="en-US" dirty="0" smtClean="0">
                <a:solidFill>
                  <a:srgbClr val="002060"/>
                </a:solidFill>
              </a:rPr>
            </a:br>
            <a:r>
              <a:rPr lang="en-US" sz="1800" dirty="0" smtClean="0">
                <a:solidFill>
                  <a:srgbClr val="002060"/>
                </a:solidFill>
              </a:rPr>
              <a:t/>
            </a:r>
            <a:br>
              <a:rPr lang="en-US" sz="1800" dirty="0" smtClean="0">
                <a:solidFill>
                  <a:srgbClr val="002060"/>
                </a:solidFill>
              </a:rPr>
            </a:br>
            <a:endParaRPr lang="el-GR" sz="1800" dirty="0">
              <a:solidFill>
                <a:srgbClr val="002060"/>
              </a:solidFill>
            </a:endParaRPr>
          </a:p>
        </p:txBody>
      </p:sp>
      <p:sp>
        <p:nvSpPr>
          <p:cNvPr id="19" name="18 - Θέση κειμένου"/>
          <p:cNvSpPr>
            <a:spLocks noGrp="1"/>
          </p:cNvSpPr>
          <p:nvPr>
            <p:ph type="body" idx="1"/>
          </p:nvPr>
        </p:nvSpPr>
        <p:spPr>
          <a:xfrm>
            <a:off x="219076" y="3162159"/>
            <a:ext cx="4448174" cy="3400566"/>
          </a:xfrm>
        </p:spPr>
        <p:txBody>
          <a:bodyPr/>
          <a:lstStyle/>
          <a:p>
            <a:pPr>
              <a:lnSpc>
                <a:spcPct val="150000"/>
              </a:lnSpc>
            </a:pPr>
            <a:r>
              <a:rPr lang="en-US" sz="2000" b="1" dirty="0" smtClean="0">
                <a:solidFill>
                  <a:srgbClr val="002060"/>
                </a:solidFill>
              </a:rPr>
              <a:t>4. </a:t>
            </a:r>
            <a:r>
              <a:rPr lang="el-GR" sz="2000" b="1" dirty="0" smtClean="0">
                <a:solidFill>
                  <a:srgbClr val="002060"/>
                </a:solidFill>
              </a:rPr>
              <a:t>Πρόγραμμα σπουδών το οποίο θα πρέπει να εφαρμόζει διάφορες πολυπολιτισμικές προσεγγίσεις στη διδασκαλία, συμπεριλαμβανομένων εκείνων που χρησιμοποιούν διαλογικές και διαπολιτισμικές τεχνικές</a:t>
            </a:r>
            <a:r>
              <a:rPr lang="en-US" sz="2000" b="1" dirty="0" smtClean="0">
                <a:solidFill>
                  <a:srgbClr val="002060"/>
                </a:solidFill>
              </a:rPr>
              <a:t>.</a:t>
            </a:r>
            <a:endParaRPr lang="el-GR" sz="2000" b="1" dirty="0"/>
          </a:p>
        </p:txBody>
      </p:sp>
      <p:pic>
        <p:nvPicPr>
          <p:cNvPr id="69634" name="Picture 2" descr="C:\Users\user\Desktop\vaso.jpg"/>
          <p:cNvPicPr>
            <a:picLocks noChangeAspect="1" noChangeArrowheads="1"/>
          </p:cNvPicPr>
          <p:nvPr/>
        </p:nvPicPr>
        <p:blipFill>
          <a:blip r:embed="rId2"/>
          <a:srcRect/>
          <a:stretch>
            <a:fillRect/>
          </a:stretch>
        </p:blipFill>
        <p:spPr bwMode="auto">
          <a:xfrm rot="1408814">
            <a:off x="4948239" y="951917"/>
            <a:ext cx="3262312" cy="4139198"/>
          </a:xfrm>
          <a:prstGeom prst="rect">
            <a:avLst/>
          </a:prstGeom>
          <a:noFill/>
          <a:ln w="38100">
            <a:solidFill>
              <a:srgbClr val="002060"/>
            </a:solidFill>
          </a:ln>
        </p:spPr>
      </p:pic>
      <p:sp>
        <p:nvSpPr>
          <p:cNvPr id="18" name="17 - Ορθογώνιο"/>
          <p:cNvSpPr/>
          <p:nvPr/>
        </p:nvSpPr>
        <p:spPr>
          <a:xfrm>
            <a:off x="6460124" y="639931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2" name="11 - Τίτλος"/>
          <p:cNvSpPr>
            <a:spLocks noGrp="1"/>
          </p:cNvSpPr>
          <p:nvPr>
            <p:ph type="title"/>
          </p:nvPr>
        </p:nvSpPr>
        <p:spPr>
          <a:xfrm>
            <a:off x="457200" y="151638"/>
            <a:ext cx="8229600" cy="1143000"/>
          </a:xfrm>
        </p:spPr>
        <p:txBody>
          <a:bodyPr/>
          <a:lstStyle/>
          <a:p>
            <a:endParaRPr lang="el-GR" dirty="0"/>
          </a:p>
        </p:txBody>
      </p:sp>
      <p:sp>
        <p:nvSpPr>
          <p:cNvPr id="13" name="12 - Θέση κειμένου"/>
          <p:cNvSpPr>
            <a:spLocks noGrp="1"/>
          </p:cNvSpPr>
          <p:nvPr>
            <p:ph type="body" idx="1"/>
          </p:nvPr>
        </p:nvSpPr>
        <p:spPr>
          <a:xfrm>
            <a:off x="457200" y="1935480"/>
            <a:ext cx="8229600" cy="3598545"/>
          </a:xfrm>
        </p:spPr>
        <p:txBody>
          <a:bodyPr/>
          <a:lstStyle/>
          <a:p>
            <a:pPr>
              <a:buNone/>
            </a:pPr>
            <a:endParaRPr lang="el-GR" dirty="0" smtClean="0"/>
          </a:p>
          <a:p>
            <a:pPr>
              <a:buNone/>
            </a:pPr>
            <a:endParaRPr lang="el-GR" dirty="0"/>
          </a:p>
        </p:txBody>
      </p:sp>
      <p:sp>
        <p:nvSpPr>
          <p:cNvPr id="11" name="10 - Ορθογώνιο"/>
          <p:cNvSpPr/>
          <p:nvPr/>
        </p:nvSpPr>
        <p:spPr>
          <a:xfrm>
            <a:off x="742951" y="2352675"/>
            <a:ext cx="7524750" cy="2810193"/>
          </a:xfrm>
          <a:prstGeom prst="rect">
            <a:avLst/>
          </a:prstGeom>
        </p:spPr>
        <p:txBody>
          <a:bodyPr wrap="square">
            <a:spAutoFit/>
          </a:bodyPr>
          <a:lstStyle/>
          <a:p>
            <a:pPr marL="274320" lvl="0" indent="-274320" algn="just">
              <a:lnSpc>
                <a:spcPct val="150000"/>
              </a:lnSpc>
              <a:spcBef>
                <a:spcPts val="481"/>
              </a:spcBef>
              <a:buSzPts val="2285"/>
            </a:pPr>
            <a:r>
              <a:rPr lang="en-US" sz="2400" b="1" dirty="0" smtClean="0">
                <a:solidFill>
                  <a:srgbClr val="002060"/>
                </a:solidFill>
                <a:latin typeface="Garamond" pitchFamily="18" charset="0"/>
              </a:rPr>
              <a:t>5. </a:t>
            </a:r>
            <a:r>
              <a:rPr lang="el-GR" sz="2400" b="1" dirty="0" smtClean="0">
                <a:solidFill>
                  <a:srgbClr val="002060"/>
                </a:solidFill>
                <a:latin typeface="Garamond" pitchFamily="18" charset="0"/>
              </a:rPr>
              <a:t>Διερεύνηση των  μεθόδων που αντιμετωπίζουν με ευαισθησία τις πολιτισμικές ανάγκες των μαθητών και τις προτιμήσεις τους, αξιολόγηση της αποτελεσματικότητας των πολυπολιτισμικών προγραμμάτων σπουδών και της ικανότητας εκμάθησης.</a:t>
            </a:r>
            <a:endParaRPr lang="el-GR" sz="2400" b="1" dirty="0">
              <a:solidFill>
                <a:srgbClr val="002060"/>
              </a:solidFill>
              <a:latin typeface="Garamond" pitchFamily="18" charset="0"/>
            </a:endParaRPr>
          </a:p>
        </p:txBody>
      </p:sp>
      <p:sp>
        <p:nvSpPr>
          <p:cNvPr id="14" name="13 - Ορθογώνιο"/>
          <p:cNvSpPr/>
          <p:nvPr/>
        </p:nvSpPr>
        <p:spPr>
          <a:xfrm>
            <a:off x="6345824" y="624691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419099" y="1314450"/>
            <a:ext cx="8277225" cy="3162299"/>
          </a:xfrm>
        </p:spPr>
        <p:txBody>
          <a:bodyPr/>
          <a:lstStyle/>
          <a:p>
            <a:pPr lvl="0">
              <a:lnSpc>
                <a:spcPct val="150000"/>
              </a:lnSpc>
            </a:pP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l-GR" dirty="0" smtClean="0">
                <a:solidFill>
                  <a:srgbClr val="002060"/>
                </a:solidFill>
              </a:rPr>
              <a:t>Οι πολυπολιτισμικές δραστηριότητες θα πρέπει να ενσωματωθούν σε όλους τους τομείς σπουδών συμπεριλαμβανομένων των κοινωνικών, γλωσσικών, θετικών, ανθρωπιστικών σπουδών κτλ. Οι διευθυντές, οι εκπαιδευτικοί, οι πνευματικοί άνθρωποι και το προσωπικό πρέπει να δημιουργήσουν ένα εκπαιδευτικό κλίμα στο οποίο γίνονται αποδεκτά διαφορετικά πολιτισμικά, εθνικά και γλωσσικά πρότυπα σε όλο το πρόγραμμα σπουδών.</a:t>
            </a:r>
            <a:r>
              <a:rPr lang="el-GR" dirty="0" smtClean="0"/>
              <a:t/>
            </a:r>
            <a:br>
              <a:rPr lang="el-GR" dirty="0" smtClean="0"/>
            </a:br>
            <a:endParaRPr lang="el-GR" dirty="0"/>
          </a:p>
        </p:txBody>
      </p:sp>
      <p:sp>
        <p:nvSpPr>
          <p:cNvPr id="8" name="7 - Ορθογώνιο"/>
          <p:cNvSpPr/>
          <p:nvPr/>
        </p:nvSpPr>
        <p:spPr>
          <a:xfrm>
            <a:off x="6355349" y="624691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a:spLocks noGrp="1"/>
          </p:cNvSpPr>
          <p:nvPr>
            <p:ph type="title"/>
          </p:nvPr>
        </p:nvSpPr>
        <p:spPr>
          <a:prstGeom prst="rect">
            <a:avLst/>
          </a:prstGeom>
          <a:noFill/>
          <a:ln>
            <a:noFill/>
          </a:ln>
        </p:spPr>
        <p:txBody>
          <a:bodyPr spcFirstLastPara="1" wrap="square" lIns="0" tIns="45700" rIns="0" bIns="0" anchor="b" anchorCtr="0">
            <a:noAutofit/>
          </a:bodyPr>
          <a:lstStyle/>
          <a:p>
            <a:pPr marL="0" lvl="0" indent="0" algn="l" rtl="0">
              <a:spcBef>
                <a:spcPts val="0"/>
              </a:spcBef>
              <a:spcAft>
                <a:spcPts val="0"/>
              </a:spcAft>
              <a:buClr>
                <a:schemeClr val="dk2"/>
              </a:buClr>
              <a:buSzPts val="5000"/>
              <a:buFont typeface="Calibri"/>
              <a:buNone/>
            </a:pPr>
            <a:endParaRPr/>
          </a:p>
        </p:txBody>
      </p:sp>
      <p:sp>
        <p:nvSpPr>
          <p:cNvPr id="186" name="Google Shape;186;p28"/>
          <p:cNvSpPr txBox="1">
            <a:spLocks noGrp="1"/>
          </p:cNvSpPr>
          <p:nvPr>
            <p:ph idx="4294967295"/>
          </p:nvPr>
        </p:nvSpPr>
        <p:spPr>
          <a:xfrm>
            <a:off x="476250" y="2211705"/>
            <a:ext cx="8229600" cy="3436620"/>
          </a:xfrm>
          <a:prstGeom prst="rect">
            <a:avLst/>
          </a:prstGeom>
          <a:noFill/>
          <a:ln>
            <a:noFill/>
          </a:ln>
        </p:spPr>
        <p:txBody>
          <a:bodyPr spcFirstLastPara="1" wrap="square" lIns="91425" tIns="45700" rIns="91425" bIns="45700" anchor="t" anchorCtr="0">
            <a:noAutofit/>
          </a:bodyPr>
          <a:lstStyle/>
          <a:p>
            <a:pPr marL="274320" lvl="0" indent="-274320" algn="just" rtl="0">
              <a:lnSpc>
                <a:spcPct val="150000"/>
              </a:lnSpc>
              <a:spcBef>
                <a:spcPts val="0"/>
              </a:spcBef>
              <a:spcAft>
                <a:spcPts val="0"/>
              </a:spcAft>
              <a:buSzPts val="2470"/>
              <a:buChar char="●"/>
            </a:pPr>
            <a:r>
              <a:rPr lang="el-GR" dirty="0">
                <a:latin typeface="Garamond" pitchFamily="18" charset="0"/>
              </a:rPr>
              <a:t>Οι ε</a:t>
            </a:r>
            <a:r>
              <a:rPr lang="el-GR" dirty="0"/>
              <a:t>κπαιδευτικοί πρέπει να κατανοήσουν τη σημασία της πολυπολιτισμικής εκπαίδευσης και να δώσουν ευκαιρίες στους μαθητές τους ώστε να γνωρίσουν τους διαφορετικούς πολιτισμούς. Επιπλέον, πρέπει να είναι δημιουργικοί, ευέλικτοι, ευαίσθητοι, δίκαιοι και υποστηρικτικοί, αξιοποιώντας όλους τους διαθέσιμους πόρους για χάρη των μαθητών τους.</a:t>
            </a:r>
            <a:endParaRPr/>
          </a:p>
          <a:p>
            <a:pPr marL="274320" lvl="0" indent="-117475" algn="l" rtl="0">
              <a:spcBef>
                <a:spcPts val="520"/>
              </a:spcBef>
              <a:spcAft>
                <a:spcPts val="0"/>
              </a:spcAft>
              <a:buSzPts val="2470"/>
              <a:buNone/>
            </a:pPr>
            <a:endParaRPr/>
          </a:p>
        </p:txBody>
      </p:sp>
      <p:pic>
        <p:nvPicPr>
          <p:cNvPr id="92162" name="Picture 2" descr="ÎÏÎ¿ÏÎ­Î»ÎµÏÎ¼Î± ÎµÎ¹ÎºÏÎ½Î±Ï Î³Î¹Î± multicuralism ÎµÎ¹ÎºÎ¿Î½ÎµÏ clipart"/>
          <p:cNvPicPr>
            <a:picLocks noChangeAspect="1" noChangeArrowheads="1"/>
          </p:cNvPicPr>
          <p:nvPr/>
        </p:nvPicPr>
        <p:blipFill>
          <a:blip r:embed="rId3"/>
          <a:srcRect l="3342" t="30426" r="444" b="11434"/>
          <a:stretch>
            <a:fillRect/>
          </a:stretch>
        </p:blipFill>
        <p:spPr bwMode="auto">
          <a:xfrm>
            <a:off x="2466975" y="344957"/>
            <a:ext cx="4200525" cy="1455269"/>
          </a:xfrm>
          <a:prstGeom prst="rect">
            <a:avLst/>
          </a:prstGeom>
          <a:noFill/>
        </p:spPr>
      </p:pic>
      <p:sp>
        <p:nvSpPr>
          <p:cNvPr id="5" name="4 - Ορθογώνιο"/>
          <p:cNvSpPr/>
          <p:nvPr/>
        </p:nvSpPr>
        <p:spPr>
          <a:xfrm>
            <a:off x="6431549" y="6313587"/>
            <a:ext cx="2472152" cy="307777"/>
          </a:xfrm>
          <a:prstGeom prst="rect">
            <a:avLst/>
          </a:prstGeom>
        </p:spPr>
        <p:txBody>
          <a:bodyPr wrap="none">
            <a:spAutoFit/>
          </a:bodyPr>
          <a:lstStyle/>
          <a:p>
            <a:r>
              <a:rPr lang="el-GR" dirty="0" smtClean="0">
                <a:solidFill>
                  <a:schemeClr val="tx1"/>
                </a:solidFill>
              </a:rPr>
              <a:t>2018-1-EL01-KA101-047392</a:t>
            </a:r>
            <a:endParaRPr lang="el-GR"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9"/>
          <p:cNvSpPr txBox="1">
            <a:spLocks noGrp="1"/>
          </p:cNvSpPr>
          <p:nvPr>
            <p:ph type="subTitle" idx="1"/>
          </p:nvPr>
        </p:nvSpPr>
        <p:spPr>
          <a:xfrm>
            <a:off x="850899" y="4057649"/>
            <a:ext cx="7464426" cy="2390775"/>
          </a:xfrm>
          <a:prstGeom prst="rect">
            <a:avLst/>
          </a:prstGeom>
          <a:noFill/>
          <a:ln>
            <a:noFill/>
          </a:ln>
        </p:spPr>
        <p:txBody>
          <a:bodyPr spcFirstLastPara="1" wrap="square" lIns="64000" tIns="45700" rIns="45700" bIns="45700" anchor="t" anchorCtr="0">
            <a:noAutofit/>
          </a:bodyPr>
          <a:lstStyle/>
          <a:p>
            <a:pPr marL="0" lvl="0" indent="0" algn="just" rtl="0">
              <a:lnSpc>
                <a:spcPct val="150000"/>
              </a:lnSpc>
              <a:spcBef>
                <a:spcPts val="0"/>
              </a:spcBef>
              <a:spcAft>
                <a:spcPts val="0"/>
              </a:spcAft>
              <a:buSzPts val="1330"/>
              <a:buNone/>
            </a:pPr>
            <a:r>
              <a:rPr lang="el-GR" sz="2000" dirty="0">
                <a:solidFill>
                  <a:schemeClr val="tx1"/>
                </a:solidFill>
              </a:rPr>
              <a:t>Μέσω της ενσωμάτωσης, η ατμόσφαιρα στην τάξη θα εξασφαλίσει τη μοναδικότητα κάθε παιδιού και οι μαθητές θα μπορούν να μοιράζονται τις μοναδικές εμπειρίες και τις ιστορίες τους για τον πολιτισμό, τη γλώσσα, τη θρησκεία, το γεωγραφικό και το εθνικό τους υπόβαθρο με τους συνομηλίκους τους.  </a:t>
            </a:r>
            <a:endParaRPr sz="2000">
              <a:solidFill>
                <a:schemeClr val="tx1"/>
              </a:solidFill>
            </a:endParaRPr>
          </a:p>
          <a:p>
            <a:pPr marL="0" lvl="0" indent="0" algn="l" rtl="0">
              <a:spcBef>
                <a:spcPts val="250"/>
              </a:spcBef>
              <a:spcAft>
                <a:spcPts val="0"/>
              </a:spcAft>
              <a:buSzPts val="1330"/>
              <a:buFont typeface="Constantia"/>
              <a:buNone/>
            </a:pPr>
            <a:endParaRPr sz="1400"/>
          </a:p>
          <a:p>
            <a:pPr marL="0" lvl="0" indent="0" algn="l" rtl="0">
              <a:spcBef>
                <a:spcPts val="250"/>
              </a:spcBef>
              <a:spcAft>
                <a:spcPts val="0"/>
              </a:spcAft>
              <a:buSzPts val="1330"/>
              <a:buFont typeface="Constantia"/>
              <a:buNone/>
            </a:pPr>
            <a:endParaRPr sz="1400"/>
          </a:p>
        </p:txBody>
      </p:sp>
      <p:sp>
        <p:nvSpPr>
          <p:cNvPr id="4" name="3 - Τίτλος"/>
          <p:cNvSpPr>
            <a:spLocks noGrp="1"/>
          </p:cNvSpPr>
          <p:nvPr>
            <p:ph type="title"/>
          </p:nvPr>
        </p:nvSpPr>
        <p:spPr/>
        <p:txBody>
          <a:bodyPr/>
          <a:lstStyle/>
          <a:p>
            <a:endParaRPr lang="el-GR"/>
          </a:p>
        </p:txBody>
      </p:sp>
      <p:pic>
        <p:nvPicPr>
          <p:cNvPr id="192" name="Google Shape;192;p29" descr="3.jpg"/>
          <p:cNvPicPr preferRelativeResize="0">
            <a:picLocks noGrp="1"/>
          </p:cNvPicPr>
          <p:nvPr>
            <p:ph type="pic" idx="4294967295"/>
          </p:nvPr>
        </p:nvPicPr>
        <p:blipFill rotWithShape="1">
          <a:blip r:embed="rId3">
            <a:alphaModFix/>
          </a:blip>
          <a:srcRect l="5942" t="1800" r="5942" b="3940"/>
          <a:stretch/>
        </p:blipFill>
        <p:spPr>
          <a:xfrm>
            <a:off x="2078812" y="742950"/>
            <a:ext cx="5438775" cy="3076575"/>
          </a:xfrm>
          <a:prstGeom prst="rect">
            <a:avLst/>
          </a:prstGeom>
          <a:solidFill>
            <a:schemeClr val="lt2"/>
          </a:solidFill>
          <a:ln w="19050" cap="flat" cmpd="sng">
            <a:solidFill>
              <a:schemeClr val="bg1"/>
            </a:solidFill>
            <a:prstDash val="solid"/>
            <a:round/>
            <a:headEnd type="none" w="sm" len="sm"/>
            <a:tailEnd type="none" w="sm" len="sm"/>
          </a:ln>
        </p:spPr>
      </p:pic>
      <p:sp>
        <p:nvSpPr>
          <p:cNvPr id="5" name="4 - Ορθογώνιο"/>
          <p:cNvSpPr/>
          <p:nvPr/>
        </p:nvSpPr>
        <p:spPr>
          <a:xfrm>
            <a:off x="6498224" y="639931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438150" y="161163"/>
            <a:ext cx="8229600" cy="1143000"/>
          </a:xfrm>
        </p:spPr>
        <p:txBody>
          <a:bodyPr/>
          <a:lstStyle/>
          <a:p>
            <a:endParaRPr lang="el-GR" dirty="0"/>
          </a:p>
        </p:txBody>
      </p:sp>
      <p:sp>
        <p:nvSpPr>
          <p:cNvPr id="3" name="2 - Θέση περιεχομένου"/>
          <p:cNvSpPr>
            <a:spLocks noGrp="1"/>
          </p:cNvSpPr>
          <p:nvPr>
            <p:ph type="body" idx="1"/>
          </p:nvPr>
        </p:nvSpPr>
        <p:spPr>
          <a:xfrm>
            <a:off x="171449" y="1049654"/>
            <a:ext cx="8734425" cy="5446396"/>
          </a:xfrm>
          <a:prstGeom prst="rect">
            <a:avLst/>
          </a:prstGeom>
        </p:spPr>
        <p:txBody>
          <a:bodyPr/>
          <a:lstStyle/>
          <a:p>
            <a:pPr>
              <a:buNone/>
            </a:pPr>
            <a:endParaRPr lang="el-GR" dirty="0" smtClean="0"/>
          </a:p>
          <a:p>
            <a:pPr algn="just">
              <a:lnSpc>
                <a:spcPct val="150000"/>
              </a:lnSpc>
            </a:pPr>
            <a:r>
              <a:rPr lang="el-GR" dirty="0" smtClean="0"/>
              <a:t>Τα προγράμματα πολυπολιτισμικής εκπαίδευσης οφείλουν να δημιουργήσουν ένα πνεύμα ένταξης ( μεταξύ ομάδων με ιστορικό διακρίσεων και ανταγωνισμού), να αντιμετωπίζουν και να εξαλείφουν τα στερεότυπα, τις προκαταλήψεις, τον ρατσισμό. Επιπλέον, ο </a:t>
            </a:r>
            <a:r>
              <a:rPr lang="en-US" dirty="0" err="1" smtClean="0"/>
              <a:t>Gorski</a:t>
            </a:r>
            <a:r>
              <a:rPr lang="el-GR" dirty="0" smtClean="0"/>
              <a:t> (2010) προτείνει οι πολυπολιτισμικοί εκπαιδευτικοί να ενθαρρύνουν τους μαθητές, ώστε να αναπτύξουν την κριτική τους σκέψη και να αυξήσουν την αυτογνωσία τους.</a:t>
            </a:r>
          </a:p>
          <a:p>
            <a:pPr algn="just">
              <a:lnSpc>
                <a:spcPct val="150000"/>
              </a:lnSpc>
            </a:pPr>
            <a:r>
              <a:rPr lang="el-GR" dirty="0" smtClean="0"/>
              <a:t>Οι εκπαιδευτικοί μπορούν να ενθαρρύνουν καλύτερα αυτήν την εξέλιξη, διαμορφώνοντας δεξιότητες κριτικής σκέψης. Η ενθάρρυνση των μαθητών να αναγνωρίζουν τις αξίες , τα συναισθήματα, τα προνόμια και τις προκαταλήψεις τους μπορεί να διευκολύνει την ανάπτυξη της αυτογνωσίας.</a:t>
            </a:r>
          </a:p>
          <a:p>
            <a:endParaRPr lang="el-GR" dirty="0"/>
          </a:p>
        </p:txBody>
      </p:sp>
      <p:sp>
        <p:nvSpPr>
          <p:cNvPr id="5" name="4 - Ορθογώνιο"/>
          <p:cNvSpPr/>
          <p:nvPr/>
        </p:nvSpPr>
        <p:spPr>
          <a:xfrm>
            <a:off x="6488699" y="632311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type="subTitle" idx="1"/>
          </p:nvPr>
        </p:nvSpPr>
        <p:spPr>
          <a:xfrm>
            <a:off x="304800" y="492760"/>
            <a:ext cx="8610600" cy="926465"/>
          </a:xfrm>
          <a:prstGeom prst="rect">
            <a:avLst/>
          </a:prstGeom>
        </p:spPr>
        <p:txBody>
          <a:bodyPr/>
          <a:lstStyle/>
          <a:p>
            <a:pPr algn="just"/>
            <a:r>
              <a:rPr lang="el-GR" sz="2400" dirty="0" smtClean="0">
                <a:solidFill>
                  <a:schemeClr val="bg1">
                    <a:lumMod val="95000"/>
                  </a:schemeClr>
                </a:solidFill>
              </a:rPr>
              <a:t>Ακολουθούν ορισμένοι αντιπροσωπευτικοί τρόποι με τους οποίους η πολυπολιτισμική εκπαίδευση μπορεί να εφαρμοστεί στα σχολεία:</a:t>
            </a:r>
          </a:p>
          <a:p>
            <a:pPr algn="just"/>
            <a:endParaRPr lang="en-US" b="1" dirty="0" smtClean="0"/>
          </a:p>
          <a:p>
            <a:pPr algn="just"/>
            <a:endParaRPr lang="en-US" b="1" dirty="0" smtClean="0"/>
          </a:p>
          <a:p>
            <a:pPr algn="just"/>
            <a:endParaRPr lang="en-US" b="1" dirty="0" smtClean="0"/>
          </a:p>
          <a:p>
            <a:pPr algn="just"/>
            <a:endParaRPr lang="en-US" b="1" dirty="0" smtClean="0"/>
          </a:p>
          <a:p>
            <a:pPr algn="just"/>
            <a:endParaRPr lang="en-US" b="1" dirty="0" smtClean="0"/>
          </a:p>
          <a:p>
            <a:pPr algn="just"/>
            <a:endParaRPr lang="en-US" b="1" dirty="0" smtClean="0"/>
          </a:p>
          <a:p>
            <a:pPr algn="just"/>
            <a:endParaRPr lang="en-US" b="1" dirty="0" smtClean="0"/>
          </a:p>
          <a:p>
            <a:pPr algn="just">
              <a:buFont typeface="Arial" pitchFamily="34" charset="0"/>
              <a:buChar char="•"/>
            </a:pPr>
            <a:endParaRPr lang="en-US" sz="1800" b="1" dirty="0" smtClean="0"/>
          </a:p>
          <a:p>
            <a:pPr algn="just">
              <a:buFont typeface="Arial" pitchFamily="34" charset="0"/>
              <a:buChar char="•"/>
            </a:pPr>
            <a:endParaRPr lang="en-US" sz="1800" b="1" dirty="0" smtClean="0"/>
          </a:p>
          <a:p>
            <a:pPr algn="just"/>
            <a:r>
              <a:rPr lang="en-US" sz="2400" b="1" dirty="0" smtClean="0"/>
              <a:t>1)</a:t>
            </a:r>
            <a:r>
              <a:rPr lang="en-US" sz="2400" b="1" dirty="0" smtClean="0"/>
              <a:t> </a:t>
            </a:r>
            <a:r>
              <a:rPr lang="el-GR" sz="2400" b="1" dirty="0" smtClean="0"/>
              <a:t>Περιεχόμενο μάθησης</a:t>
            </a:r>
            <a:r>
              <a:rPr lang="el-GR" sz="2400" dirty="0" smtClean="0"/>
              <a:t>:</a:t>
            </a:r>
            <a:endParaRPr lang="en-US" sz="2400" dirty="0" smtClean="0"/>
          </a:p>
          <a:p>
            <a:pPr algn="just">
              <a:buNone/>
            </a:pPr>
            <a:r>
              <a:rPr lang="en-US" sz="2400" dirty="0" smtClean="0"/>
              <a:t>  </a:t>
            </a:r>
            <a:r>
              <a:rPr lang="el-GR" sz="2400" dirty="0" smtClean="0"/>
              <a:t> Τα κείμενα και το εκπαιδευτικό υλικό μπορεί να περιλαμβάνουν πολλαπλές πολιτιστικές προοπτικές και αναφορές.</a:t>
            </a:r>
          </a:p>
          <a:p>
            <a:endParaRPr lang="el-GR" dirty="0"/>
          </a:p>
        </p:txBody>
      </p:sp>
      <p:sp>
        <p:nvSpPr>
          <p:cNvPr id="5" name="4 - Τίτλος"/>
          <p:cNvSpPr>
            <a:spLocks noGrp="1"/>
          </p:cNvSpPr>
          <p:nvPr>
            <p:ph type="title"/>
          </p:nvPr>
        </p:nvSpPr>
        <p:spPr/>
        <p:txBody>
          <a:bodyPr/>
          <a:lstStyle/>
          <a:p>
            <a:endParaRPr lang="el-GR" dirty="0"/>
          </a:p>
        </p:txBody>
      </p:sp>
      <p:pic>
        <p:nvPicPr>
          <p:cNvPr id="4" name="3 - Εικόνα" descr="Î£ÏÎµÏÎ¹ÎºÎ® ÎµÎ¹ÎºÏÎ½Î±"/>
          <p:cNvPicPr/>
          <p:nvPr/>
        </p:nvPicPr>
        <p:blipFill>
          <a:blip r:embed="rId2"/>
          <a:srcRect l="54539" t="66226" r="8259" b="11538"/>
          <a:stretch>
            <a:fillRect/>
          </a:stretch>
        </p:blipFill>
        <p:spPr bwMode="auto">
          <a:xfrm>
            <a:off x="2443178" y="2285999"/>
            <a:ext cx="4357672" cy="1228725"/>
          </a:xfrm>
          <a:prstGeom prst="rect">
            <a:avLst/>
          </a:prstGeom>
          <a:noFill/>
          <a:ln w="9525">
            <a:noFill/>
            <a:miter lim="800000"/>
            <a:headEnd/>
            <a:tailEnd/>
          </a:ln>
        </p:spPr>
      </p:pic>
      <p:sp>
        <p:nvSpPr>
          <p:cNvPr id="8" name="7 - Ορθογώνιο"/>
          <p:cNvSpPr/>
          <p:nvPr/>
        </p:nvSpPr>
        <p:spPr>
          <a:xfrm>
            <a:off x="6412499" y="628501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 Θέση περιεχομένου"/>
          <p:cNvSpPr>
            <a:spLocks noGrp="1"/>
          </p:cNvSpPr>
          <p:nvPr>
            <p:ph type="body" idx="1"/>
          </p:nvPr>
        </p:nvSpPr>
        <p:spPr>
          <a:xfrm>
            <a:off x="161925" y="314324"/>
            <a:ext cx="3314699" cy="6334126"/>
          </a:xfrm>
          <a:prstGeom prst="rect">
            <a:avLst/>
          </a:prstGeom>
        </p:spPr>
        <p:txBody>
          <a:bodyPr>
            <a:noAutofit/>
          </a:bodyPr>
          <a:lstStyle/>
          <a:p>
            <a:pPr algn="l"/>
            <a:r>
              <a:rPr lang="en-US" sz="2000" b="1" dirty="0" smtClean="0">
                <a:solidFill>
                  <a:srgbClr val="002060"/>
                </a:solidFill>
              </a:rPr>
              <a:t>2)</a:t>
            </a:r>
            <a:r>
              <a:rPr lang="en-US" sz="2000" b="1" dirty="0" smtClean="0">
                <a:solidFill>
                  <a:srgbClr val="002060"/>
                </a:solidFill>
              </a:rPr>
              <a:t> </a:t>
            </a:r>
            <a:r>
              <a:rPr lang="el-GR" sz="2000" b="1" dirty="0" smtClean="0">
                <a:solidFill>
                  <a:srgbClr val="002060"/>
                </a:solidFill>
              </a:rPr>
              <a:t>Μαθητική κουλτούρα: </a:t>
            </a:r>
            <a:endParaRPr lang="en-US" sz="2000" b="1" dirty="0" smtClean="0">
              <a:solidFill>
                <a:srgbClr val="002060"/>
              </a:solidFill>
            </a:endParaRPr>
          </a:p>
          <a:p>
            <a:pPr algn="l"/>
            <a:r>
              <a:rPr lang="en-US" sz="2000" dirty="0" smtClean="0">
                <a:solidFill>
                  <a:srgbClr val="002060"/>
                </a:solidFill>
              </a:rPr>
              <a:t> </a:t>
            </a:r>
            <a:r>
              <a:rPr lang="el-GR" sz="2000" dirty="0" smtClean="0">
                <a:solidFill>
                  <a:srgbClr val="002060"/>
                </a:solidFill>
              </a:rPr>
              <a:t>Οι εκπαιδευτικοί μπορούν να πληροφορηθούν το πολιτισμικό υπόβαθρο των μαθητών ενός σχολείου και στη συνέχεια να ενσωματώσουν σκόπιμα τις μαθησιακές εμπειρίες και το περιεχόμενο που σχετίζονται με τις προσωπικές πολιτιστικές προοπτικές και την κληρονομιά τους. Οι μαθητές επίσης μπορεί να ενθαρρυνθούν, να γνωρίσουν το πολιτισμικό υπόβαθρο των συμμαθητών τους, να συζητήσουν και να μοιραστούν τις διαφορετικές πολιτιστικές τους</a:t>
            </a:r>
            <a:r>
              <a:rPr lang="el-GR" sz="2000" dirty="0" smtClean="0">
                <a:solidFill>
                  <a:schemeClr val="tx1"/>
                </a:solidFill>
              </a:rPr>
              <a:t> </a:t>
            </a:r>
            <a:r>
              <a:rPr lang="el-GR" sz="2000" dirty="0" smtClean="0">
                <a:solidFill>
                  <a:srgbClr val="002060"/>
                </a:solidFill>
              </a:rPr>
              <a:t>εμπειρίες.</a:t>
            </a:r>
          </a:p>
          <a:p>
            <a:pPr algn="l"/>
            <a:endParaRPr lang="el-GR" sz="2000" dirty="0">
              <a:solidFill>
                <a:schemeClr val="tx1"/>
              </a:solidFill>
            </a:endParaRPr>
          </a:p>
        </p:txBody>
      </p:sp>
      <p:pic>
        <p:nvPicPr>
          <p:cNvPr id="6" name="5 - Θέση εικόνας" descr="2.jpg"/>
          <p:cNvPicPr>
            <a:picLocks noGrp="1" noChangeAspect="1"/>
          </p:cNvPicPr>
          <p:nvPr>
            <p:ph type="pic" idx="2"/>
          </p:nvPr>
        </p:nvPicPr>
        <p:blipFill>
          <a:blip r:embed="rId2"/>
          <a:srcRect t="7442" b="7442"/>
          <a:stretch>
            <a:fillRect/>
          </a:stretch>
        </p:blipFill>
        <p:spPr>
          <a:xfrm rot="1163757">
            <a:off x="3857269" y="1170942"/>
            <a:ext cx="4617720" cy="3931920"/>
          </a:xfrm>
          <a:ln w="28575">
            <a:solidFill>
              <a:srgbClr val="002060"/>
            </a:solidFill>
          </a:ln>
        </p:spPr>
      </p:pic>
      <p:sp>
        <p:nvSpPr>
          <p:cNvPr id="10" name="9 - Ορθογώνιο"/>
          <p:cNvSpPr/>
          <p:nvPr/>
        </p:nvSpPr>
        <p:spPr>
          <a:xfrm>
            <a:off x="6374399" y="6332637"/>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κειμένου"/>
          <p:cNvSpPr>
            <a:spLocks noGrp="1"/>
          </p:cNvSpPr>
          <p:nvPr>
            <p:ph type="body" idx="2"/>
          </p:nvPr>
        </p:nvSpPr>
        <p:spPr>
          <a:xfrm>
            <a:off x="342900" y="1428750"/>
            <a:ext cx="4057650" cy="4714876"/>
          </a:xfrm>
        </p:spPr>
        <p:txBody>
          <a:bodyPr>
            <a:noAutofit/>
          </a:bodyPr>
          <a:lstStyle/>
          <a:p>
            <a:pPr algn="just"/>
            <a:r>
              <a:rPr lang="en-US" sz="2000" b="1" dirty="0" smtClean="0"/>
              <a:t>3) </a:t>
            </a:r>
            <a:r>
              <a:rPr lang="el-GR" sz="2000" b="1" dirty="0" smtClean="0"/>
              <a:t>Κριτική </a:t>
            </a:r>
            <a:r>
              <a:rPr lang="el-GR" sz="2000" b="1" dirty="0" smtClean="0"/>
              <a:t>ανάλυση:</a:t>
            </a:r>
            <a:r>
              <a:rPr lang="el-GR" sz="2000" dirty="0" smtClean="0"/>
              <a:t> </a:t>
            </a:r>
            <a:endParaRPr lang="en-US" sz="2000" dirty="0" smtClean="0"/>
          </a:p>
          <a:p>
            <a:pPr algn="just"/>
            <a:r>
              <a:rPr lang="el-GR" sz="2000" dirty="0" smtClean="0"/>
              <a:t>Οι εκπαιδευτικοί μπορούν σκόπιμα να ελέγξουν το μαθησιακό υλικό για να εντοπίσουν </a:t>
            </a:r>
            <a:r>
              <a:rPr lang="el-GR" sz="2000" dirty="0" err="1" smtClean="0"/>
              <a:t>ό,τι</a:t>
            </a:r>
            <a:r>
              <a:rPr lang="el-GR" sz="2000" dirty="0" smtClean="0"/>
              <a:t>  πιθανόν είναι ζημιογόνο ή μεροληπτικό. Τόσο οι εκπαιδευτικοί όσο και οι μαθητές μπορούν να αναλύσουν τις δικές τους πολιτισμικές υποθέσεις και στη συνέχεια να συζητήσουν πώς το μαθησιακό υλικό, οι πρακτικές διδασκαλίας ή η σχολική</a:t>
            </a:r>
            <a:r>
              <a:rPr lang="en-US" sz="2000" dirty="0" smtClean="0"/>
              <a:t> </a:t>
            </a:r>
            <a:r>
              <a:rPr lang="el-GR" sz="2000" dirty="0" smtClean="0"/>
              <a:t>πολιτική αντικατοπτρίζουν την προκατάληψη και πώς θα μπορούσαν να την εξαλείψουν.</a:t>
            </a:r>
          </a:p>
          <a:p>
            <a:endParaRPr lang="el-GR" sz="2000" dirty="0"/>
          </a:p>
        </p:txBody>
      </p:sp>
      <p:pic>
        <p:nvPicPr>
          <p:cNvPr id="5" name="4 - Θέση εικόνας" descr="1.jpg"/>
          <p:cNvPicPr>
            <a:picLocks noGrp="1" noChangeAspect="1"/>
          </p:cNvPicPr>
          <p:nvPr>
            <p:ph sz="half" idx="1"/>
          </p:nvPr>
        </p:nvPicPr>
        <p:blipFill>
          <a:blip r:embed="rId2"/>
          <a:stretch>
            <a:fillRect/>
          </a:stretch>
        </p:blipFill>
        <p:spPr>
          <a:xfrm>
            <a:off x="5221287" y="1609725"/>
            <a:ext cx="3533775" cy="4572000"/>
          </a:xfrm>
        </p:spPr>
      </p:pic>
      <p:sp>
        <p:nvSpPr>
          <p:cNvPr id="7" name="6 - Ορθογώνιο"/>
          <p:cNvSpPr/>
          <p:nvPr/>
        </p:nvSpPr>
        <p:spPr>
          <a:xfrm>
            <a:off x="6507749" y="641836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419100" y="0"/>
            <a:ext cx="8229600" cy="1143000"/>
          </a:xfrm>
        </p:spPr>
        <p:txBody>
          <a:bodyPr/>
          <a:lstStyle/>
          <a:p>
            <a:endParaRPr lang="el-GR" dirty="0"/>
          </a:p>
        </p:txBody>
      </p:sp>
      <p:sp>
        <p:nvSpPr>
          <p:cNvPr id="5" name="4 - Θέση περιεχομένου"/>
          <p:cNvSpPr>
            <a:spLocks noGrp="1"/>
          </p:cNvSpPr>
          <p:nvPr>
            <p:ph idx="1"/>
          </p:nvPr>
        </p:nvSpPr>
        <p:spPr/>
        <p:txBody>
          <a:bodyPr/>
          <a:lstStyle/>
          <a:p>
            <a:pPr algn="just">
              <a:buNone/>
            </a:pPr>
            <a:r>
              <a:rPr lang="en-US" b="1" dirty="0" smtClean="0"/>
              <a:t>4) </a:t>
            </a:r>
            <a:r>
              <a:rPr lang="el-GR" b="1" dirty="0" smtClean="0"/>
              <a:t>Κατανομή </a:t>
            </a:r>
            <a:r>
              <a:rPr lang="el-GR" b="1" dirty="0" smtClean="0"/>
              <a:t>των πόρων: </a:t>
            </a:r>
            <a:r>
              <a:rPr lang="el-GR" dirty="0" smtClean="0"/>
              <a:t>Η πολυπολιτισμική εκπαίδευση γενικά βασίζεται στην αρχή της ισότητας , δηλαδή  στην αρχή ότι  η κατανομή και διανομή εκπαιδευτικών πόρων, προγραμμάτων και μαθησιακών εμπειριών θα πρέπει να προσαρμόζονται περισσότερο στις ανάγκες και στη δικαιοσύνη παρά στην αυστηρή ομοιότητα.   </a:t>
            </a:r>
          </a:p>
          <a:p>
            <a:endParaRPr lang="el-GR" dirty="0" smtClean="0"/>
          </a:p>
          <a:p>
            <a:endParaRPr lang="el-GR" dirty="0"/>
          </a:p>
        </p:txBody>
      </p:sp>
      <p:sp>
        <p:nvSpPr>
          <p:cNvPr id="6" name="5 - Ορθογώνιο"/>
          <p:cNvSpPr/>
          <p:nvPr/>
        </p:nvSpPr>
        <p:spPr>
          <a:xfrm>
            <a:off x="6441074" y="6340673"/>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p:nvPr/>
        </p:nvSpPr>
        <p:spPr>
          <a:xfrm>
            <a:off x="428596" y="293328"/>
            <a:ext cx="8358246" cy="6564672"/>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κριτική, μαθαίνουν να καταδικάζουν.</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εχθρότητα, μαθαίνουν να παλεύουν.</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φόβο, μαθαίνουν να είναι ανήσυχα.</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λύπη, μαθαίνουν να λυπούνται τον εαυτό τους.</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γελοιοποίηση, μαθαίνουν να ντρέπονται.</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ζήλια, μαθαίνουν να νιώθουν φθόνο.</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ντροπή, μαθαίνουν να νιώθουν ένοχα. </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ενθάρρυνση, μαθαίνουν την εμπιστοσύνη.</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 Εάν τα παιδιά ζουν με ανεκτικότητα, μαθαίνουν την υπομονή.</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έπαινο, μαθαίνουν την εκτίμηση.</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αποδοχή, μαθαίνουν να αγαπούν.</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την έγκριση, μαθαίνουν να αγαπούν τον εαυτό τους.</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αναγνώριση, μαθαίνουν ότι είναι καλό να έχουν ένα στόχο.</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την ανταλλαγή , μαθαίνουν τη γενναιοδωρία.</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ειλικρίνεια , μαθαίνουν την αλήθεια.</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δίκαιο τρόπο, μαθαίνουν τη δικαιοσύνη.</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ασφάλεια, μαθαίνουν να έχουν πίστη στον εαυτό τους και σε </a:t>
            </a:r>
            <a:r>
              <a:rPr lang="el-GR" b="0" i="0" u="none" strike="noStrike" cap="none" dirty="0" err="1">
                <a:solidFill>
                  <a:schemeClr val="bg1"/>
                </a:solidFill>
                <a:latin typeface="Comic Sans MS"/>
                <a:ea typeface="Comic Sans MS"/>
                <a:cs typeface="Comic Sans MS"/>
                <a:sym typeface="Comic Sans MS"/>
              </a:rPr>
              <a:t>ό,τι</a:t>
            </a:r>
            <a:r>
              <a:rPr lang="el-GR" b="0" i="0" u="none" strike="noStrike" cap="none" dirty="0">
                <a:solidFill>
                  <a:schemeClr val="bg1"/>
                </a:solidFill>
                <a:latin typeface="Comic Sans MS"/>
                <a:ea typeface="Comic Sans MS"/>
                <a:cs typeface="Comic Sans MS"/>
                <a:sym typeface="Comic Sans MS"/>
              </a:rPr>
              <a:t> τα αφορά.</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0" i="0" u="none" strike="noStrike" cap="none" dirty="0">
                <a:solidFill>
                  <a:schemeClr val="bg1"/>
                </a:solidFill>
                <a:latin typeface="Comic Sans MS"/>
                <a:ea typeface="Comic Sans MS"/>
                <a:cs typeface="Comic Sans MS"/>
                <a:sym typeface="Comic Sans MS"/>
              </a:rPr>
              <a:t>Εάν τα παιδιά ζουν με φιλικότητα, μαθαίνουν ότι ο κόσμος είναι ένα ωραίο μέρος για να ζήσουν</a:t>
            </a:r>
            <a:r>
              <a:rPr lang="el-GR" b="0" i="0" u="none" strike="noStrike" cap="none" dirty="0" smtClean="0">
                <a:solidFill>
                  <a:schemeClr val="bg1"/>
                </a:solidFill>
                <a:latin typeface="Comic Sans MS"/>
                <a:ea typeface="Comic Sans MS"/>
                <a:cs typeface="Comic Sans MS"/>
                <a:sym typeface="Comic Sans MS"/>
              </a:rPr>
              <a:t>.</a:t>
            </a:r>
            <a:endParaRPr b="0" i="0" u="none" strike="noStrike" cap="none">
              <a:solidFill>
                <a:schemeClr val="bg1"/>
              </a:solidFill>
              <a:latin typeface="Comic Sans MS"/>
              <a:ea typeface="Comic Sans MS"/>
              <a:cs typeface="Comic Sans MS"/>
              <a:sym typeface="Comic Sans MS"/>
            </a:endParaRPr>
          </a:p>
          <a:p>
            <a:pPr marL="0" marR="0" lvl="0" indent="0" algn="l" rtl="0">
              <a:lnSpc>
                <a:spcPct val="150000"/>
              </a:lnSpc>
              <a:spcBef>
                <a:spcPts val="0"/>
              </a:spcBef>
              <a:spcAft>
                <a:spcPts val="0"/>
              </a:spcAft>
              <a:buClr>
                <a:schemeClr val="dk1"/>
              </a:buClr>
              <a:buSzPts val="1200"/>
              <a:buFont typeface="Comic Sans MS"/>
              <a:buNone/>
            </a:pPr>
            <a:r>
              <a:rPr lang="el-GR" b="1" i="0" u="none" strike="noStrike" cap="none" dirty="0" err="1">
                <a:solidFill>
                  <a:schemeClr val="bg1"/>
                </a:solidFill>
                <a:latin typeface="Comic Sans MS"/>
                <a:ea typeface="Comic Sans MS"/>
                <a:cs typeface="Comic Sans MS"/>
                <a:sym typeface="Comic Sans MS"/>
              </a:rPr>
              <a:t>Dorothy</a:t>
            </a:r>
            <a:r>
              <a:rPr lang="el-GR" b="1" i="0" u="none" strike="noStrike" cap="none" dirty="0">
                <a:solidFill>
                  <a:schemeClr val="bg1"/>
                </a:solidFill>
                <a:latin typeface="Comic Sans MS"/>
                <a:ea typeface="Comic Sans MS"/>
                <a:cs typeface="Comic Sans MS"/>
                <a:sym typeface="Comic Sans MS"/>
              </a:rPr>
              <a:t> </a:t>
            </a:r>
            <a:r>
              <a:rPr lang="el-GR" b="1" i="0" u="none" strike="noStrike" cap="none" dirty="0" err="1">
                <a:solidFill>
                  <a:schemeClr val="bg1"/>
                </a:solidFill>
                <a:latin typeface="Comic Sans MS"/>
                <a:ea typeface="Comic Sans MS"/>
                <a:cs typeface="Comic Sans MS"/>
                <a:sym typeface="Comic Sans MS"/>
              </a:rPr>
              <a:t>Law</a:t>
            </a:r>
            <a:r>
              <a:rPr lang="el-GR" b="1" i="0" u="none" strike="noStrike" cap="none" dirty="0">
                <a:solidFill>
                  <a:schemeClr val="bg1"/>
                </a:solidFill>
                <a:latin typeface="Comic Sans MS"/>
                <a:ea typeface="Comic Sans MS"/>
                <a:cs typeface="Comic Sans MS"/>
                <a:sym typeface="Comic Sans MS"/>
              </a:rPr>
              <a:t> </a:t>
            </a:r>
            <a:r>
              <a:rPr lang="el-GR" b="1" i="0" u="none" strike="noStrike" cap="none" dirty="0" err="1">
                <a:solidFill>
                  <a:schemeClr val="bg1"/>
                </a:solidFill>
                <a:latin typeface="Comic Sans MS"/>
                <a:ea typeface="Comic Sans MS"/>
                <a:cs typeface="Comic Sans MS"/>
                <a:sym typeface="Comic Sans MS"/>
              </a:rPr>
              <a:t>Nolte</a:t>
            </a:r>
            <a:endParaRPr b="1" i="0" u="none" strike="noStrike" cap="none">
              <a:solidFill>
                <a:schemeClr val="bg1"/>
              </a:solidFill>
              <a:latin typeface="Comic Sans MS"/>
              <a:ea typeface="Comic Sans MS"/>
              <a:cs typeface="Comic Sans MS"/>
              <a:sym typeface="Comic Sans MS"/>
            </a:endParaRPr>
          </a:p>
          <a:p>
            <a:pPr marL="0" marR="0" lvl="0" indent="0" algn="l" rtl="0">
              <a:lnSpc>
                <a:spcPct val="100000"/>
              </a:lnSpc>
              <a:spcBef>
                <a:spcPts val="0"/>
              </a:spcBef>
              <a:spcAft>
                <a:spcPts val="0"/>
              </a:spcAft>
              <a:buClr>
                <a:schemeClr val="dk1"/>
              </a:buClr>
              <a:buSzPts val="1200"/>
              <a:buFont typeface="Constantia"/>
              <a:buNone/>
            </a:pPr>
            <a:endParaRPr sz="1200" b="0" i="0" u="none" strike="noStrike" cap="none">
              <a:solidFill>
                <a:schemeClr val="dk1"/>
              </a:solidFill>
              <a:latin typeface="Comic Sans MS"/>
              <a:ea typeface="Comic Sans MS"/>
              <a:cs typeface="Comic Sans MS"/>
              <a:sym typeface="Comic Sans MS"/>
            </a:endParaRPr>
          </a:p>
        </p:txBody>
      </p:sp>
      <p:sp>
        <p:nvSpPr>
          <p:cNvPr id="3" name="2 - Ορθογώνιο"/>
          <p:cNvSpPr/>
          <p:nvPr/>
        </p:nvSpPr>
        <p:spPr>
          <a:xfrm>
            <a:off x="6536324" y="6418362"/>
            <a:ext cx="2472152" cy="307777"/>
          </a:xfrm>
          <a:prstGeom prst="rect">
            <a:avLst/>
          </a:prstGeom>
        </p:spPr>
        <p:txBody>
          <a:bodyPr wrap="none">
            <a:spAutoFit/>
          </a:bodyPr>
          <a:lstStyle/>
          <a:p>
            <a:r>
              <a:rPr lang="el-GR" dirty="0" smtClean="0">
                <a:solidFill>
                  <a:schemeClr val="bg1"/>
                </a:solidFill>
              </a:rPr>
              <a:t>2018-1-EL01-KA101-047392</a:t>
            </a:r>
            <a:endParaRPr lang="el-GR"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2018-1-EL01-KA101-047392</a:t>
            </a:r>
            <a:br>
              <a:rPr lang="el-GR" dirty="0" smtClean="0"/>
            </a:br>
            <a:endParaRPr lang="el-GR" dirty="0"/>
          </a:p>
        </p:txBody>
      </p:sp>
      <p:pic>
        <p:nvPicPr>
          <p:cNvPr id="3074" name="Picture 2"/>
          <p:cNvPicPr>
            <a:picLocks noChangeAspect="1" noChangeArrowheads="1"/>
          </p:cNvPicPr>
          <p:nvPr/>
        </p:nvPicPr>
        <p:blipFill>
          <a:blip r:embed="rId2"/>
          <a:srcRect/>
          <a:stretch>
            <a:fillRect/>
          </a:stretch>
        </p:blipFill>
        <p:spPr bwMode="auto">
          <a:xfrm>
            <a:off x="188473" y="2790116"/>
            <a:ext cx="8572500" cy="3495675"/>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descr="Î£ÏÎµÏÎ¹ÎºÎ® ÎµÎ¹ÎºÏÎ½Î±"/>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871511" y="1238235"/>
            <a:ext cx="7500990" cy="4286280"/>
          </a:xfrm>
          <a:prstGeom prst="rect">
            <a:avLst/>
          </a:prstGeom>
          <a:noFill/>
        </p:spPr>
      </p:pic>
      <p:sp>
        <p:nvSpPr>
          <p:cNvPr id="6" name="5 - Ορθογώνιο"/>
          <p:cNvSpPr/>
          <p:nvPr/>
        </p:nvSpPr>
        <p:spPr>
          <a:xfrm>
            <a:off x="6460124" y="6285012"/>
            <a:ext cx="2472152" cy="307777"/>
          </a:xfrm>
          <a:prstGeom prst="rect">
            <a:avLst/>
          </a:prstGeom>
        </p:spPr>
        <p:txBody>
          <a:bodyPr wrap="none">
            <a:spAutoFit/>
          </a:bodyPr>
          <a:lstStyle/>
          <a:p>
            <a:r>
              <a:rPr lang="el-GR" dirty="0" smtClean="0"/>
              <a:t>2018-1-EL01-KA101-047392</a:t>
            </a:r>
            <a:endParaRPr lang="el-GR" dirty="0"/>
          </a:p>
        </p:txBody>
      </p:sp>
    </p:spTree>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2167</TotalTime>
  <Words>1210</Words>
  <PresentationFormat>Προβολή στην οθόνη (4:3)</PresentationFormat>
  <Paragraphs>123</Paragraphs>
  <Slides>25</Slides>
  <Notes>15</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3</vt:i4>
      </vt:variant>
      <vt:variant>
        <vt:lpstr>Τίτλοι διαφανειών</vt:lpstr>
      </vt:variant>
      <vt:variant>
        <vt:i4>25</vt:i4>
      </vt:variant>
    </vt:vector>
  </HeadingPairs>
  <TitlesOfParts>
    <vt:vector size="36" baseType="lpstr">
      <vt:lpstr>Arial</vt:lpstr>
      <vt:lpstr>Garamond</vt:lpstr>
      <vt:lpstr>Calibri</vt:lpstr>
      <vt:lpstr>Constantia</vt:lpstr>
      <vt:lpstr>Tunga</vt:lpstr>
      <vt:lpstr>Tahoma</vt:lpstr>
      <vt:lpstr>Comic Sans MS</vt:lpstr>
      <vt:lpstr>Noto Sans Symbols</vt:lpstr>
      <vt:lpstr>BlackTie</vt:lpstr>
      <vt:lpstr>BlackTie</vt:lpstr>
      <vt:lpstr>1_BlackTie</vt:lpstr>
      <vt:lpstr>2018-1-EL01-KA101-047392 </vt:lpstr>
      <vt:lpstr>    Erasmus KA1 Κοινοπραξία Πρωτοβάθμιας Eκπαίδευσης Ν. Άρτας Συντονιστής Κοινοπραξίας: Λεωνίδας Γκόρος </vt:lpstr>
      <vt:lpstr>Πολυπολιτισμικότητα και Εκπαίδευση</vt:lpstr>
      <vt:lpstr>Διαφάνεια 4</vt:lpstr>
      <vt:lpstr>                ΠΛΕΟΝΕΚΤΗΜΑΤΑ </vt:lpstr>
      <vt:lpstr>ΜΕΙΟΝΕΚΤΗΜΑΤΑ</vt:lpstr>
      <vt:lpstr>Διαφάνεια 7</vt:lpstr>
      <vt:lpstr>ΠΟΛΥΠΟΛΙΤΙΣΜΙΚΗ ΕΚΠΑΙΔΕΥΣΗ</vt:lpstr>
      <vt:lpstr>Διαφάνεια 9</vt:lpstr>
      <vt:lpstr>Διαφάνεια 10</vt:lpstr>
      <vt:lpstr>Διαφάνεια 11</vt:lpstr>
      <vt:lpstr>Διαφάνεια 12</vt:lpstr>
      <vt:lpstr> 3.  Κατανόηση της διδασκαλίας μιας ευρείας ποικιλίας πηγών στο πολυπολιτισμικό πρόγραμμα σπουδών και αξιολόγηση της επιλογής υλικού για διαφορετικούς μαθητές.  </vt:lpstr>
      <vt:lpstr>Διαφάνεια 14</vt:lpstr>
      <vt:lpstr>    Οι πολυπολιτισμικές δραστηριότητες θα πρέπει να ενσωματωθούν σε όλους τους τομείς σπουδών συμπεριλαμβανομένων των κοινωνικών, γλωσσικών, θετικών, ανθρωπιστικών σπουδών κτλ. Οι διευθυντές, οι εκπαιδευτικοί, οι πνευματικοί άνθρωποι και το προσωπικό πρέπει να δημιουργήσουν ένα εκπαιδευτικό κλίμα στο οποίο γίνονται αποδεκτά διαφορετικά πολιτισμικά, εθνικά και γλωσσικά πρότυπα σε όλο το πρόγραμμα σπουδών. </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2018-1-EL01-KA101-047392 </vt:lpstr>
      <vt:lpstr>Διαφάνεια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KA1 Κοινοπραξία Πρωτοβάθμιας εκπ/σης Ν. Άρτας</dc:title>
  <dc:creator>ΒΑΣΩ</dc:creator>
  <cp:lastModifiedBy>Kleo</cp:lastModifiedBy>
  <cp:revision>42</cp:revision>
  <dcterms:modified xsi:type="dcterms:W3CDTF">2019-02-26T18:35:06Z</dcterms:modified>
</cp:coreProperties>
</file>