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38"/>
  </p:notesMasterIdLst>
  <p:sldIdLst>
    <p:sldId id="376" r:id="rId2"/>
    <p:sldId id="257" r:id="rId3"/>
    <p:sldId id="374" r:id="rId4"/>
    <p:sldId id="326" r:id="rId5"/>
    <p:sldId id="363" r:id="rId6"/>
    <p:sldId id="364" r:id="rId7"/>
    <p:sldId id="365" r:id="rId8"/>
    <p:sldId id="359" r:id="rId9"/>
    <p:sldId id="360" r:id="rId10"/>
    <p:sldId id="261" r:id="rId11"/>
    <p:sldId id="262" r:id="rId12"/>
    <p:sldId id="372" r:id="rId13"/>
    <p:sldId id="366" r:id="rId14"/>
    <p:sldId id="311" r:id="rId15"/>
    <p:sldId id="349" r:id="rId16"/>
    <p:sldId id="346" r:id="rId17"/>
    <p:sldId id="367" r:id="rId18"/>
    <p:sldId id="368" r:id="rId19"/>
    <p:sldId id="312" r:id="rId20"/>
    <p:sldId id="328" r:id="rId21"/>
    <p:sldId id="333" r:id="rId22"/>
    <p:sldId id="347" r:id="rId23"/>
    <p:sldId id="354" r:id="rId24"/>
    <p:sldId id="373" r:id="rId25"/>
    <p:sldId id="352" r:id="rId26"/>
    <p:sldId id="315" r:id="rId27"/>
    <p:sldId id="369" r:id="rId28"/>
    <p:sldId id="316" r:id="rId29"/>
    <p:sldId id="371" r:id="rId30"/>
    <p:sldId id="317" r:id="rId31"/>
    <p:sldId id="370" r:id="rId32"/>
    <p:sldId id="355" r:id="rId33"/>
    <p:sldId id="356" r:id="rId34"/>
    <p:sldId id="358" r:id="rId35"/>
    <p:sldId id="357" r:id="rId36"/>
    <p:sldId id="375"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CEC7CD-FCA2-4565-816A-20E11D29A08E}" type="doc">
      <dgm:prSet loTypeId="urn:microsoft.com/office/officeart/2005/8/layout/cycle3" loCatId="cycle" qsTypeId="urn:microsoft.com/office/officeart/2005/8/quickstyle/simple4" qsCatId="simple" csTypeId="urn:microsoft.com/office/officeart/2005/8/colors/colorful1#1" csCatId="colorful"/>
      <dgm:spPr/>
      <dgm:t>
        <a:bodyPr/>
        <a:lstStyle/>
        <a:p>
          <a:endParaRPr lang="en-US"/>
        </a:p>
      </dgm:t>
    </dgm:pt>
    <dgm:pt modelId="{DD9BB579-13D2-4A14-8D35-CA2ACC4E3DF3}">
      <dgm:prSet/>
      <dgm:spPr/>
      <dgm:t>
        <a:bodyPr/>
        <a:lstStyle/>
        <a:p>
          <a:r>
            <a:rPr lang="el-GR"/>
            <a:t>Βασιλείου Κλεοπάτρα</a:t>
          </a:r>
          <a:endParaRPr lang="en-US"/>
        </a:p>
      </dgm:t>
    </dgm:pt>
    <dgm:pt modelId="{9D758D3B-7B72-4F76-BF30-64ACB68B40F2}" type="parTrans" cxnId="{C2A12ED2-3203-4345-9A79-14724851C739}">
      <dgm:prSet/>
      <dgm:spPr/>
      <dgm:t>
        <a:bodyPr/>
        <a:lstStyle/>
        <a:p>
          <a:endParaRPr lang="en-US"/>
        </a:p>
      </dgm:t>
    </dgm:pt>
    <dgm:pt modelId="{F34EA085-92AA-4597-B5A4-5A0403DBAEAC}" type="sibTrans" cxnId="{C2A12ED2-3203-4345-9A79-14724851C739}">
      <dgm:prSet/>
      <dgm:spPr/>
      <dgm:t>
        <a:bodyPr/>
        <a:lstStyle/>
        <a:p>
          <a:endParaRPr lang="en-US"/>
        </a:p>
      </dgm:t>
    </dgm:pt>
    <dgm:pt modelId="{093AA875-2E89-4C57-B147-18530616D347}">
      <dgm:prSet/>
      <dgm:spPr/>
      <dgm:t>
        <a:bodyPr/>
        <a:lstStyle/>
        <a:p>
          <a:r>
            <a:rPr lang="el-GR"/>
            <a:t>Μπαντάνης Χρήστος</a:t>
          </a:r>
          <a:endParaRPr lang="en-US"/>
        </a:p>
      </dgm:t>
    </dgm:pt>
    <dgm:pt modelId="{028D7F08-D77E-4C17-BE89-2467A3ADF7D8}" type="parTrans" cxnId="{4EDA3F1F-09A1-4F4D-A54A-2E59CE76E4BC}">
      <dgm:prSet/>
      <dgm:spPr/>
      <dgm:t>
        <a:bodyPr/>
        <a:lstStyle/>
        <a:p>
          <a:endParaRPr lang="en-US"/>
        </a:p>
      </dgm:t>
    </dgm:pt>
    <dgm:pt modelId="{1316A3CF-1B4F-455A-8540-DCF6559FAF1A}" type="sibTrans" cxnId="{4EDA3F1F-09A1-4F4D-A54A-2E59CE76E4BC}">
      <dgm:prSet/>
      <dgm:spPr/>
      <dgm:t>
        <a:bodyPr/>
        <a:lstStyle/>
        <a:p>
          <a:endParaRPr lang="en-US"/>
        </a:p>
      </dgm:t>
    </dgm:pt>
    <dgm:pt modelId="{B4638938-F5E0-46B8-8AE3-331593217DEC}">
      <dgm:prSet/>
      <dgm:spPr/>
      <dgm:t>
        <a:bodyPr/>
        <a:lstStyle/>
        <a:p>
          <a:r>
            <a:rPr lang="el-GR"/>
            <a:t>Μπούση Μαρία</a:t>
          </a:r>
          <a:endParaRPr lang="en-US"/>
        </a:p>
      </dgm:t>
    </dgm:pt>
    <dgm:pt modelId="{E254B7E1-99E6-4E93-A1A8-F3CC8C09E454}" type="parTrans" cxnId="{999EF4B9-B1AC-428D-8FF1-17C1636F57C8}">
      <dgm:prSet/>
      <dgm:spPr/>
      <dgm:t>
        <a:bodyPr/>
        <a:lstStyle/>
        <a:p>
          <a:endParaRPr lang="en-US"/>
        </a:p>
      </dgm:t>
    </dgm:pt>
    <dgm:pt modelId="{49F49E04-A64D-44AD-95D5-5A6B25ACC818}" type="sibTrans" cxnId="{999EF4B9-B1AC-428D-8FF1-17C1636F57C8}">
      <dgm:prSet/>
      <dgm:spPr/>
      <dgm:t>
        <a:bodyPr/>
        <a:lstStyle/>
        <a:p>
          <a:endParaRPr lang="en-US"/>
        </a:p>
      </dgm:t>
    </dgm:pt>
    <dgm:pt modelId="{022AFA35-2094-4E50-BE4A-856A304F75CB}">
      <dgm:prSet/>
      <dgm:spPr/>
      <dgm:t>
        <a:bodyPr/>
        <a:lstStyle/>
        <a:p>
          <a:r>
            <a:rPr lang="el-GR"/>
            <a:t>Παππά Μαρία</a:t>
          </a:r>
          <a:endParaRPr lang="en-US"/>
        </a:p>
      </dgm:t>
    </dgm:pt>
    <dgm:pt modelId="{5815CF5F-BCF2-4FE4-9150-B4E67F38B7CE}" type="parTrans" cxnId="{F32CCF2C-D48C-4B28-81AE-27977EE14792}">
      <dgm:prSet/>
      <dgm:spPr/>
      <dgm:t>
        <a:bodyPr/>
        <a:lstStyle/>
        <a:p>
          <a:endParaRPr lang="en-US"/>
        </a:p>
      </dgm:t>
    </dgm:pt>
    <dgm:pt modelId="{535A01FE-705A-4CFB-9A9A-512D31B6BBF3}" type="sibTrans" cxnId="{F32CCF2C-D48C-4B28-81AE-27977EE14792}">
      <dgm:prSet/>
      <dgm:spPr/>
      <dgm:t>
        <a:bodyPr/>
        <a:lstStyle/>
        <a:p>
          <a:endParaRPr lang="en-US"/>
        </a:p>
      </dgm:t>
    </dgm:pt>
    <dgm:pt modelId="{111924B8-73C2-4E4E-BEEC-02BE9E747683}">
      <dgm:prSet/>
      <dgm:spPr/>
      <dgm:t>
        <a:bodyPr/>
        <a:lstStyle/>
        <a:p>
          <a:r>
            <a:rPr lang="el-GR"/>
            <a:t>Παππά Χαρούλα</a:t>
          </a:r>
          <a:endParaRPr lang="en-US"/>
        </a:p>
      </dgm:t>
    </dgm:pt>
    <dgm:pt modelId="{45E7CFD8-1BA2-4E9A-BF86-1922C96C102D}" type="parTrans" cxnId="{74EB51D8-3BEB-4618-A485-565543BE6CC1}">
      <dgm:prSet/>
      <dgm:spPr/>
      <dgm:t>
        <a:bodyPr/>
        <a:lstStyle/>
        <a:p>
          <a:endParaRPr lang="en-US"/>
        </a:p>
      </dgm:t>
    </dgm:pt>
    <dgm:pt modelId="{31757B23-1351-4054-8511-345861FE3EFF}" type="sibTrans" cxnId="{74EB51D8-3BEB-4618-A485-565543BE6CC1}">
      <dgm:prSet/>
      <dgm:spPr/>
      <dgm:t>
        <a:bodyPr/>
        <a:lstStyle/>
        <a:p>
          <a:endParaRPr lang="en-US"/>
        </a:p>
      </dgm:t>
    </dgm:pt>
    <dgm:pt modelId="{FF6F240B-7836-4FC1-A6AC-483A42FB5341}">
      <dgm:prSet/>
      <dgm:spPr/>
      <dgm:t>
        <a:bodyPr/>
        <a:lstStyle/>
        <a:p>
          <a:r>
            <a:rPr lang="el-GR"/>
            <a:t>Παππάς Νικόλαος</a:t>
          </a:r>
          <a:endParaRPr lang="en-US"/>
        </a:p>
      </dgm:t>
    </dgm:pt>
    <dgm:pt modelId="{78EA0484-BC03-4EC9-B6F5-880D1033DED7}" type="parTrans" cxnId="{2095D31A-9572-4B99-9A2E-0A4B0E4C9B8C}">
      <dgm:prSet/>
      <dgm:spPr/>
      <dgm:t>
        <a:bodyPr/>
        <a:lstStyle/>
        <a:p>
          <a:endParaRPr lang="en-US"/>
        </a:p>
      </dgm:t>
    </dgm:pt>
    <dgm:pt modelId="{5E9B81D4-3116-44EB-A232-20D0751BAFA8}" type="sibTrans" cxnId="{2095D31A-9572-4B99-9A2E-0A4B0E4C9B8C}">
      <dgm:prSet/>
      <dgm:spPr/>
      <dgm:t>
        <a:bodyPr/>
        <a:lstStyle/>
        <a:p>
          <a:endParaRPr lang="en-US"/>
        </a:p>
      </dgm:t>
    </dgm:pt>
    <dgm:pt modelId="{46E1E352-4E59-4C49-AE7B-FA04C8B903A1}">
      <dgm:prSet/>
      <dgm:spPr/>
      <dgm:t>
        <a:bodyPr/>
        <a:lstStyle/>
        <a:p>
          <a:r>
            <a:rPr lang="el-GR"/>
            <a:t>Τάτση Αλίκη</a:t>
          </a:r>
          <a:endParaRPr lang="en-US"/>
        </a:p>
      </dgm:t>
    </dgm:pt>
    <dgm:pt modelId="{63E8850E-9CCB-42F1-8EDA-DB0F1A4ABDD2}" type="parTrans" cxnId="{B74454A7-9ACD-4DEA-AD1A-4AD3821C1C10}">
      <dgm:prSet/>
      <dgm:spPr/>
      <dgm:t>
        <a:bodyPr/>
        <a:lstStyle/>
        <a:p>
          <a:endParaRPr lang="en-US"/>
        </a:p>
      </dgm:t>
    </dgm:pt>
    <dgm:pt modelId="{57C1DDA0-0CB4-407C-8E0F-D3E798BB41A6}" type="sibTrans" cxnId="{B74454A7-9ACD-4DEA-AD1A-4AD3821C1C10}">
      <dgm:prSet/>
      <dgm:spPr/>
      <dgm:t>
        <a:bodyPr/>
        <a:lstStyle/>
        <a:p>
          <a:endParaRPr lang="en-US"/>
        </a:p>
      </dgm:t>
    </dgm:pt>
    <dgm:pt modelId="{E4BDA9E0-1B53-4861-AD05-8474283BC229}">
      <dgm:prSet/>
      <dgm:spPr/>
      <dgm:t>
        <a:bodyPr/>
        <a:lstStyle/>
        <a:p>
          <a:r>
            <a:rPr lang="el-GR"/>
            <a:t>Τζαβέλας Γεώργιος</a:t>
          </a:r>
          <a:endParaRPr lang="en-US"/>
        </a:p>
      </dgm:t>
    </dgm:pt>
    <dgm:pt modelId="{9DBFFBD3-DDD2-4471-88CD-989093E2AF5A}" type="parTrans" cxnId="{EBAFBA51-3A01-4D2C-8159-9CED3F96B224}">
      <dgm:prSet/>
      <dgm:spPr/>
      <dgm:t>
        <a:bodyPr/>
        <a:lstStyle/>
        <a:p>
          <a:endParaRPr lang="en-US"/>
        </a:p>
      </dgm:t>
    </dgm:pt>
    <dgm:pt modelId="{E7FF11D5-6952-4B6E-89E0-D82F98FDC1D2}" type="sibTrans" cxnId="{EBAFBA51-3A01-4D2C-8159-9CED3F96B224}">
      <dgm:prSet/>
      <dgm:spPr/>
      <dgm:t>
        <a:bodyPr/>
        <a:lstStyle/>
        <a:p>
          <a:endParaRPr lang="en-US"/>
        </a:p>
      </dgm:t>
    </dgm:pt>
    <dgm:pt modelId="{131BD77E-3E26-48D1-8621-DE82AA511A62}">
      <dgm:prSet/>
      <dgm:spPr/>
      <dgm:t>
        <a:bodyPr/>
        <a:lstStyle/>
        <a:p>
          <a:r>
            <a:rPr lang="el-GR"/>
            <a:t>Χριστογιάννη Μαρία</a:t>
          </a:r>
          <a:endParaRPr lang="en-US"/>
        </a:p>
      </dgm:t>
    </dgm:pt>
    <dgm:pt modelId="{D6C3D976-93ED-422E-A1FC-1A27907EB312}" type="parTrans" cxnId="{9F152B7C-F067-4653-AAEE-F7EB32A2B0DC}">
      <dgm:prSet/>
      <dgm:spPr/>
      <dgm:t>
        <a:bodyPr/>
        <a:lstStyle/>
        <a:p>
          <a:endParaRPr lang="en-US"/>
        </a:p>
      </dgm:t>
    </dgm:pt>
    <dgm:pt modelId="{3B92A8DB-21B0-40D6-8A57-D0069E8EDD0C}" type="sibTrans" cxnId="{9F152B7C-F067-4653-AAEE-F7EB32A2B0DC}">
      <dgm:prSet/>
      <dgm:spPr/>
      <dgm:t>
        <a:bodyPr/>
        <a:lstStyle/>
        <a:p>
          <a:endParaRPr lang="en-US"/>
        </a:p>
      </dgm:t>
    </dgm:pt>
    <dgm:pt modelId="{FCCE1B1A-D185-4F6B-8C25-BD377413EC6C}" type="pres">
      <dgm:prSet presAssocID="{F5CEC7CD-FCA2-4565-816A-20E11D29A08E}" presName="Name0" presStyleCnt="0">
        <dgm:presLayoutVars>
          <dgm:dir/>
          <dgm:resizeHandles val="exact"/>
        </dgm:presLayoutVars>
      </dgm:prSet>
      <dgm:spPr/>
      <dgm:t>
        <a:bodyPr/>
        <a:lstStyle/>
        <a:p>
          <a:endParaRPr lang="el-GR"/>
        </a:p>
      </dgm:t>
    </dgm:pt>
    <dgm:pt modelId="{275B6A18-F88E-43F2-8F6A-D6C2C9A10B98}" type="pres">
      <dgm:prSet presAssocID="{F5CEC7CD-FCA2-4565-816A-20E11D29A08E}" presName="cycle" presStyleCnt="0"/>
      <dgm:spPr/>
    </dgm:pt>
    <dgm:pt modelId="{A0344155-61DD-49DB-9BA5-BD38EA673D38}" type="pres">
      <dgm:prSet presAssocID="{DD9BB579-13D2-4A14-8D35-CA2ACC4E3DF3}" presName="nodeFirstNode" presStyleLbl="node1" presStyleIdx="0" presStyleCnt="9">
        <dgm:presLayoutVars>
          <dgm:bulletEnabled val="1"/>
        </dgm:presLayoutVars>
      </dgm:prSet>
      <dgm:spPr/>
      <dgm:t>
        <a:bodyPr/>
        <a:lstStyle/>
        <a:p>
          <a:endParaRPr lang="el-GR"/>
        </a:p>
      </dgm:t>
    </dgm:pt>
    <dgm:pt modelId="{05EBC0C2-3A38-4D08-A401-F73AA1DB1F98}" type="pres">
      <dgm:prSet presAssocID="{F34EA085-92AA-4597-B5A4-5A0403DBAEAC}" presName="sibTransFirstNode" presStyleLbl="bgShp" presStyleIdx="0" presStyleCnt="1" custLinFactNeighborX="319" custLinFactNeighborY="-707"/>
      <dgm:spPr/>
      <dgm:t>
        <a:bodyPr/>
        <a:lstStyle/>
        <a:p>
          <a:endParaRPr lang="el-GR"/>
        </a:p>
      </dgm:t>
    </dgm:pt>
    <dgm:pt modelId="{11D115D5-B0F8-4A48-BAB5-8E42807610B6}" type="pres">
      <dgm:prSet presAssocID="{093AA875-2E89-4C57-B147-18530616D347}" presName="nodeFollowingNodes" presStyleLbl="node1" presStyleIdx="1" presStyleCnt="9">
        <dgm:presLayoutVars>
          <dgm:bulletEnabled val="1"/>
        </dgm:presLayoutVars>
      </dgm:prSet>
      <dgm:spPr/>
      <dgm:t>
        <a:bodyPr/>
        <a:lstStyle/>
        <a:p>
          <a:endParaRPr lang="el-GR"/>
        </a:p>
      </dgm:t>
    </dgm:pt>
    <dgm:pt modelId="{0F00D5CB-ED58-4C47-8A0C-6A3AF83019A6}" type="pres">
      <dgm:prSet presAssocID="{B4638938-F5E0-46B8-8AE3-331593217DEC}" presName="nodeFollowingNodes" presStyleLbl="node1" presStyleIdx="2" presStyleCnt="9">
        <dgm:presLayoutVars>
          <dgm:bulletEnabled val="1"/>
        </dgm:presLayoutVars>
      </dgm:prSet>
      <dgm:spPr/>
      <dgm:t>
        <a:bodyPr/>
        <a:lstStyle/>
        <a:p>
          <a:endParaRPr lang="el-GR"/>
        </a:p>
      </dgm:t>
    </dgm:pt>
    <dgm:pt modelId="{5F9E7290-17E2-461F-8299-277584264458}" type="pres">
      <dgm:prSet presAssocID="{022AFA35-2094-4E50-BE4A-856A304F75CB}" presName="nodeFollowingNodes" presStyleLbl="node1" presStyleIdx="3" presStyleCnt="9">
        <dgm:presLayoutVars>
          <dgm:bulletEnabled val="1"/>
        </dgm:presLayoutVars>
      </dgm:prSet>
      <dgm:spPr/>
      <dgm:t>
        <a:bodyPr/>
        <a:lstStyle/>
        <a:p>
          <a:endParaRPr lang="el-GR"/>
        </a:p>
      </dgm:t>
    </dgm:pt>
    <dgm:pt modelId="{DB998C0B-C877-46D3-B9DD-D42ADC3D1A1B}" type="pres">
      <dgm:prSet presAssocID="{111924B8-73C2-4E4E-BEEC-02BE9E747683}" presName="nodeFollowingNodes" presStyleLbl="node1" presStyleIdx="4" presStyleCnt="9">
        <dgm:presLayoutVars>
          <dgm:bulletEnabled val="1"/>
        </dgm:presLayoutVars>
      </dgm:prSet>
      <dgm:spPr/>
      <dgm:t>
        <a:bodyPr/>
        <a:lstStyle/>
        <a:p>
          <a:endParaRPr lang="el-GR"/>
        </a:p>
      </dgm:t>
    </dgm:pt>
    <dgm:pt modelId="{459D2FCC-D757-4101-B9CB-88A657AAAE3D}" type="pres">
      <dgm:prSet presAssocID="{FF6F240B-7836-4FC1-A6AC-483A42FB5341}" presName="nodeFollowingNodes" presStyleLbl="node1" presStyleIdx="5" presStyleCnt="9">
        <dgm:presLayoutVars>
          <dgm:bulletEnabled val="1"/>
        </dgm:presLayoutVars>
      </dgm:prSet>
      <dgm:spPr/>
      <dgm:t>
        <a:bodyPr/>
        <a:lstStyle/>
        <a:p>
          <a:endParaRPr lang="el-GR"/>
        </a:p>
      </dgm:t>
    </dgm:pt>
    <dgm:pt modelId="{2DE3E948-AEA4-4BAE-93FC-0E453E88BB68}" type="pres">
      <dgm:prSet presAssocID="{46E1E352-4E59-4C49-AE7B-FA04C8B903A1}" presName="nodeFollowingNodes" presStyleLbl="node1" presStyleIdx="6" presStyleCnt="9">
        <dgm:presLayoutVars>
          <dgm:bulletEnabled val="1"/>
        </dgm:presLayoutVars>
      </dgm:prSet>
      <dgm:spPr/>
      <dgm:t>
        <a:bodyPr/>
        <a:lstStyle/>
        <a:p>
          <a:endParaRPr lang="el-GR"/>
        </a:p>
      </dgm:t>
    </dgm:pt>
    <dgm:pt modelId="{FA5C8731-BCB5-422A-954A-F0F2F51237FC}" type="pres">
      <dgm:prSet presAssocID="{E4BDA9E0-1B53-4861-AD05-8474283BC229}" presName="nodeFollowingNodes" presStyleLbl="node1" presStyleIdx="7" presStyleCnt="9">
        <dgm:presLayoutVars>
          <dgm:bulletEnabled val="1"/>
        </dgm:presLayoutVars>
      </dgm:prSet>
      <dgm:spPr/>
      <dgm:t>
        <a:bodyPr/>
        <a:lstStyle/>
        <a:p>
          <a:endParaRPr lang="el-GR"/>
        </a:p>
      </dgm:t>
    </dgm:pt>
    <dgm:pt modelId="{CFE851B5-2247-433B-9440-D09B91B578F9}" type="pres">
      <dgm:prSet presAssocID="{131BD77E-3E26-48D1-8621-DE82AA511A62}" presName="nodeFollowingNodes" presStyleLbl="node1" presStyleIdx="8" presStyleCnt="9">
        <dgm:presLayoutVars>
          <dgm:bulletEnabled val="1"/>
        </dgm:presLayoutVars>
      </dgm:prSet>
      <dgm:spPr/>
      <dgm:t>
        <a:bodyPr/>
        <a:lstStyle/>
        <a:p>
          <a:endParaRPr lang="el-GR"/>
        </a:p>
      </dgm:t>
    </dgm:pt>
  </dgm:ptLst>
  <dgm:cxnLst>
    <dgm:cxn modelId="{2095D31A-9572-4B99-9A2E-0A4B0E4C9B8C}" srcId="{F5CEC7CD-FCA2-4565-816A-20E11D29A08E}" destId="{FF6F240B-7836-4FC1-A6AC-483A42FB5341}" srcOrd="5" destOrd="0" parTransId="{78EA0484-BC03-4EC9-B6F5-880D1033DED7}" sibTransId="{5E9B81D4-3116-44EB-A232-20D0751BAFA8}"/>
    <dgm:cxn modelId="{999EF4B9-B1AC-428D-8FF1-17C1636F57C8}" srcId="{F5CEC7CD-FCA2-4565-816A-20E11D29A08E}" destId="{B4638938-F5E0-46B8-8AE3-331593217DEC}" srcOrd="2" destOrd="0" parTransId="{E254B7E1-99E6-4E93-A1A8-F3CC8C09E454}" sibTransId="{49F49E04-A64D-44AD-95D5-5A6B25ACC818}"/>
    <dgm:cxn modelId="{4EDA3F1F-09A1-4F4D-A54A-2E59CE76E4BC}" srcId="{F5CEC7CD-FCA2-4565-816A-20E11D29A08E}" destId="{093AA875-2E89-4C57-B147-18530616D347}" srcOrd="1" destOrd="0" parTransId="{028D7F08-D77E-4C17-BE89-2467A3ADF7D8}" sibTransId="{1316A3CF-1B4F-455A-8540-DCF6559FAF1A}"/>
    <dgm:cxn modelId="{892635AD-5584-48E1-B662-3409B52479B4}" type="presOf" srcId="{093AA875-2E89-4C57-B147-18530616D347}" destId="{11D115D5-B0F8-4A48-BAB5-8E42807610B6}" srcOrd="0" destOrd="0" presId="urn:microsoft.com/office/officeart/2005/8/layout/cycle3"/>
    <dgm:cxn modelId="{FB2D172A-F155-4DE3-9BFA-31CB79F259D6}" type="presOf" srcId="{46E1E352-4E59-4C49-AE7B-FA04C8B903A1}" destId="{2DE3E948-AEA4-4BAE-93FC-0E453E88BB68}" srcOrd="0" destOrd="0" presId="urn:microsoft.com/office/officeart/2005/8/layout/cycle3"/>
    <dgm:cxn modelId="{1E773352-9F84-4187-B5D5-CA682713A41B}" type="presOf" srcId="{B4638938-F5E0-46B8-8AE3-331593217DEC}" destId="{0F00D5CB-ED58-4C47-8A0C-6A3AF83019A6}" srcOrd="0" destOrd="0" presId="urn:microsoft.com/office/officeart/2005/8/layout/cycle3"/>
    <dgm:cxn modelId="{D3EDF43D-72FD-4587-8548-4D8D998D08AA}" type="presOf" srcId="{022AFA35-2094-4E50-BE4A-856A304F75CB}" destId="{5F9E7290-17E2-461F-8299-277584264458}" srcOrd="0" destOrd="0" presId="urn:microsoft.com/office/officeart/2005/8/layout/cycle3"/>
    <dgm:cxn modelId="{74EB51D8-3BEB-4618-A485-565543BE6CC1}" srcId="{F5CEC7CD-FCA2-4565-816A-20E11D29A08E}" destId="{111924B8-73C2-4E4E-BEEC-02BE9E747683}" srcOrd="4" destOrd="0" parTransId="{45E7CFD8-1BA2-4E9A-BF86-1922C96C102D}" sibTransId="{31757B23-1351-4054-8511-345861FE3EFF}"/>
    <dgm:cxn modelId="{307A5B5A-0A44-4E00-B228-5D13D34910D3}" type="presOf" srcId="{111924B8-73C2-4E4E-BEEC-02BE9E747683}" destId="{DB998C0B-C877-46D3-B9DD-D42ADC3D1A1B}" srcOrd="0" destOrd="0" presId="urn:microsoft.com/office/officeart/2005/8/layout/cycle3"/>
    <dgm:cxn modelId="{F32CCF2C-D48C-4B28-81AE-27977EE14792}" srcId="{F5CEC7CD-FCA2-4565-816A-20E11D29A08E}" destId="{022AFA35-2094-4E50-BE4A-856A304F75CB}" srcOrd="3" destOrd="0" parTransId="{5815CF5F-BCF2-4FE4-9150-B4E67F38B7CE}" sibTransId="{535A01FE-705A-4CFB-9A9A-512D31B6BBF3}"/>
    <dgm:cxn modelId="{C2A12ED2-3203-4345-9A79-14724851C739}" srcId="{F5CEC7CD-FCA2-4565-816A-20E11D29A08E}" destId="{DD9BB579-13D2-4A14-8D35-CA2ACC4E3DF3}" srcOrd="0" destOrd="0" parTransId="{9D758D3B-7B72-4F76-BF30-64ACB68B40F2}" sibTransId="{F34EA085-92AA-4597-B5A4-5A0403DBAEAC}"/>
    <dgm:cxn modelId="{293054FE-5F86-45F8-A85C-018B1887F008}" type="presOf" srcId="{F5CEC7CD-FCA2-4565-816A-20E11D29A08E}" destId="{FCCE1B1A-D185-4F6B-8C25-BD377413EC6C}" srcOrd="0" destOrd="0" presId="urn:microsoft.com/office/officeart/2005/8/layout/cycle3"/>
    <dgm:cxn modelId="{2F0250A6-2D89-4537-9B13-2635706417B7}" type="presOf" srcId="{FF6F240B-7836-4FC1-A6AC-483A42FB5341}" destId="{459D2FCC-D757-4101-B9CB-88A657AAAE3D}" srcOrd="0" destOrd="0" presId="urn:microsoft.com/office/officeart/2005/8/layout/cycle3"/>
    <dgm:cxn modelId="{9F152B7C-F067-4653-AAEE-F7EB32A2B0DC}" srcId="{F5CEC7CD-FCA2-4565-816A-20E11D29A08E}" destId="{131BD77E-3E26-48D1-8621-DE82AA511A62}" srcOrd="8" destOrd="0" parTransId="{D6C3D976-93ED-422E-A1FC-1A27907EB312}" sibTransId="{3B92A8DB-21B0-40D6-8A57-D0069E8EDD0C}"/>
    <dgm:cxn modelId="{B74454A7-9ACD-4DEA-AD1A-4AD3821C1C10}" srcId="{F5CEC7CD-FCA2-4565-816A-20E11D29A08E}" destId="{46E1E352-4E59-4C49-AE7B-FA04C8B903A1}" srcOrd="6" destOrd="0" parTransId="{63E8850E-9CCB-42F1-8EDA-DB0F1A4ABDD2}" sibTransId="{57C1DDA0-0CB4-407C-8E0F-D3E798BB41A6}"/>
    <dgm:cxn modelId="{B4008395-F21E-4FD7-A65B-1BC06098D5A7}" type="presOf" srcId="{131BD77E-3E26-48D1-8621-DE82AA511A62}" destId="{CFE851B5-2247-433B-9440-D09B91B578F9}" srcOrd="0" destOrd="0" presId="urn:microsoft.com/office/officeart/2005/8/layout/cycle3"/>
    <dgm:cxn modelId="{0EFBB00B-DB65-4C24-A121-4D07A95B9CAA}" type="presOf" srcId="{DD9BB579-13D2-4A14-8D35-CA2ACC4E3DF3}" destId="{A0344155-61DD-49DB-9BA5-BD38EA673D38}" srcOrd="0" destOrd="0" presId="urn:microsoft.com/office/officeart/2005/8/layout/cycle3"/>
    <dgm:cxn modelId="{EBAFBA51-3A01-4D2C-8159-9CED3F96B224}" srcId="{F5CEC7CD-FCA2-4565-816A-20E11D29A08E}" destId="{E4BDA9E0-1B53-4861-AD05-8474283BC229}" srcOrd="7" destOrd="0" parTransId="{9DBFFBD3-DDD2-4471-88CD-989093E2AF5A}" sibTransId="{E7FF11D5-6952-4B6E-89E0-D82F98FDC1D2}"/>
    <dgm:cxn modelId="{05D8F98B-DAF6-445B-AC40-B82DD8F14E72}" type="presOf" srcId="{F34EA085-92AA-4597-B5A4-5A0403DBAEAC}" destId="{05EBC0C2-3A38-4D08-A401-F73AA1DB1F98}" srcOrd="0" destOrd="0" presId="urn:microsoft.com/office/officeart/2005/8/layout/cycle3"/>
    <dgm:cxn modelId="{50BA217B-2CA7-4EC7-84E2-DA467C3866C4}" type="presOf" srcId="{E4BDA9E0-1B53-4861-AD05-8474283BC229}" destId="{FA5C8731-BCB5-422A-954A-F0F2F51237FC}" srcOrd="0" destOrd="0" presId="urn:microsoft.com/office/officeart/2005/8/layout/cycle3"/>
    <dgm:cxn modelId="{1FEBBECC-67D1-401E-B7D6-97C59DEDE426}" type="presParOf" srcId="{FCCE1B1A-D185-4F6B-8C25-BD377413EC6C}" destId="{275B6A18-F88E-43F2-8F6A-D6C2C9A10B98}" srcOrd="0" destOrd="0" presId="urn:microsoft.com/office/officeart/2005/8/layout/cycle3"/>
    <dgm:cxn modelId="{FF09CAD6-B1C3-4D7D-825A-51CC7DD1AE32}" type="presParOf" srcId="{275B6A18-F88E-43F2-8F6A-D6C2C9A10B98}" destId="{A0344155-61DD-49DB-9BA5-BD38EA673D38}" srcOrd="0" destOrd="0" presId="urn:microsoft.com/office/officeart/2005/8/layout/cycle3"/>
    <dgm:cxn modelId="{BAA9BA84-D51C-4B41-BD3E-215CD5C532D4}" type="presParOf" srcId="{275B6A18-F88E-43F2-8F6A-D6C2C9A10B98}" destId="{05EBC0C2-3A38-4D08-A401-F73AA1DB1F98}" srcOrd="1" destOrd="0" presId="urn:microsoft.com/office/officeart/2005/8/layout/cycle3"/>
    <dgm:cxn modelId="{A1A2F218-C242-47E8-BEEC-CCF027561385}" type="presParOf" srcId="{275B6A18-F88E-43F2-8F6A-D6C2C9A10B98}" destId="{11D115D5-B0F8-4A48-BAB5-8E42807610B6}" srcOrd="2" destOrd="0" presId="urn:microsoft.com/office/officeart/2005/8/layout/cycle3"/>
    <dgm:cxn modelId="{E932FF36-F6BC-4B1A-AE4F-D91330766B25}" type="presParOf" srcId="{275B6A18-F88E-43F2-8F6A-D6C2C9A10B98}" destId="{0F00D5CB-ED58-4C47-8A0C-6A3AF83019A6}" srcOrd="3" destOrd="0" presId="urn:microsoft.com/office/officeart/2005/8/layout/cycle3"/>
    <dgm:cxn modelId="{1A0AAA62-F2B4-4BB5-B0D4-BBE37749511C}" type="presParOf" srcId="{275B6A18-F88E-43F2-8F6A-D6C2C9A10B98}" destId="{5F9E7290-17E2-461F-8299-277584264458}" srcOrd="4" destOrd="0" presId="urn:microsoft.com/office/officeart/2005/8/layout/cycle3"/>
    <dgm:cxn modelId="{FFCF2B6F-6F2A-49AC-87A2-8E26A4B2D9B8}" type="presParOf" srcId="{275B6A18-F88E-43F2-8F6A-D6C2C9A10B98}" destId="{DB998C0B-C877-46D3-B9DD-D42ADC3D1A1B}" srcOrd="5" destOrd="0" presId="urn:microsoft.com/office/officeart/2005/8/layout/cycle3"/>
    <dgm:cxn modelId="{E35DA4F4-F307-4415-96FF-FD0A33FB091C}" type="presParOf" srcId="{275B6A18-F88E-43F2-8F6A-D6C2C9A10B98}" destId="{459D2FCC-D757-4101-B9CB-88A657AAAE3D}" srcOrd="6" destOrd="0" presId="urn:microsoft.com/office/officeart/2005/8/layout/cycle3"/>
    <dgm:cxn modelId="{DEB8EB00-95E3-4D51-BEBE-CB1BBC018A5F}" type="presParOf" srcId="{275B6A18-F88E-43F2-8F6A-D6C2C9A10B98}" destId="{2DE3E948-AEA4-4BAE-93FC-0E453E88BB68}" srcOrd="7" destOrd="0" presId="urn:microsoft.com/office/officeart/2005/8/layout/cycle3"/>
    <dgm:cxn modelId="{E84E7959-5870-466B-AB93-42AA4A411F30}" type="presParOf" srcId="{275B6A18-F88E-43F2-8F6A-D6C2C9A10B98}" destId="{FA5C8731-BCB5-422A-954A-F0F2F51237FC}" srcOrd="8" destOrd="0" presId="urn:microsoft.com/office/officeart/2005/8/layout/cycle3"/>
    <dgm:cxn modelId="{9BA41B3E-51DE-48FB-971C-4BF0B5108A7D}" type="presParOf" srcId="{275B6A18-F88E-43F2-8F6A-D6C2C9A10B98}" destId="{CFE851B5-2247-433B-9440-D09B91B578F9}" srcOrd="9" destOrd="0" presId="urn:microsoft.com/office/officeart/2005/8/layout/cycle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49C5B8-0F70-45BD-8C2E-7A05645622E1}" type="datetimeFigureOut">
              <a:rPr lang="el-GR" smtClean="0"/>
              <a:pPr/>
              <a:t>5/1/2023</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EB02C4-D142-46BD-8649-B517620E7FC6}" type="slidenum">
              <a:rPr lang="el-GR" smtClean="0"/>
              <a:pPr/>
              <a:t>‹#›</a:t>
            </a:fld>
            <a:endParaRPr lang="el-GR"/>
          </a:p>
        </p:txBody>
      </p:sp>
    </p:spTree>
    <p:extLst>
      <p:ext uri="{BB962C8B-B14F-4D97-AF65-F5344CB8AC3E}">
        <p14:creationId xmlns="" xmlns:p14="http://schemas.microsoft.com/office/powerpoint/2010/main" val="33306734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769C46E9-51F0-4292-AF06-F8B8BD066557}" type="slidenum">
              <a:rPr lang="el-GR" smtClean="0"/>
              <a:pPr/>
              <a:t>7</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228688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3814513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3238400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1509EA8C-2025-476E-B647-3187C3DBFE85}" type="datetimeFigureOut">
              <a:rPr lang="el-GR" smtClean="0"/>
              <a:pPr/>
              <a:t>5/1/2023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2235304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1509EA8C-2025-476E-B647-3187C3DBFE85}" type="datetimeFigureOut">
              <a:rPr lang="el-GR" smtClean="0"/>
              <a:pPr/>
              <a:t>5/1/2023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148643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1509EA8C-2025-476E-B647-3187C3DBFE85}" type="datetimeFigureOut">
              <a:rPr lang="el-GR" smtClean="0"/>
              <a:pPr/>
              <a:t>5/1/2023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26454328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9EA8C-2025-476E-B647-3187C3DBFE85}" type="datetimeFigureOut">
              <a:rPr lang="el-GR" smtClean="0"/>
              <a:pPr/>
              <a:t>5/1/2023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27538412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1509EA8C-2025-476E-B647-3187C3DBFE85}" type="datetimeFigureOut">
              <a:rPr lang="el-GR" smtClean="0"/>
              <a:pPr/>
              <a:t>5/1/2023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1322421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l-GR"/>
              <a:t>Κάντε κλικ για να επεξεργαστείτε τον τίτλο υποδείγματος</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1509EA8C-2025-476E-B647-3187C3DBFE85}" type="datetimeFigureOut">
              <a:rPr lang="el-GR" smtClean="0"/>
              <a:pPr/>
              <a:t>5/1/2023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3643146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Date Placeholder 2"/>
          <p:cNvSpPr>
            <a:spLocks noGrp="1"/>
          </p:cNvSpPr>
          <p:nvPr>
            <p:ph type="dt" sz="half" idx="10"/>
          </p:nvPr>
        </p:nvSpPr>
        <p:spPr/>
        <p:txBody>
          <a:bodyPr/>
          <a:lstStyle/>
          <a:p>
            <a:fld id="{1509EA8C-2025-476E-B647-3187C3DBFE85}" type="datetimeFigureOut">
              <a:rPr lang="el-GR" smtClean="0"/>
              <a:pPr/>
              <a:t>5/1/2023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2033145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pPr lvl="0"/>
            <a:fld id="{FFEC697B-7BB2-40A0-A7A9-E3B4E6A540B2}" type="datetime1">
              <a:rPr lang="en-US" smtClean="0"/>
              <a:pPr lvl="0"/>
              <a:t>1/5/2023</a:t>
            </a:fld>
            <a:endParaRPr lang="en-US"/>
          </a:p>
        </p:txBody>
      </p:sp>
      <p:sp>
        <p:nvSpPr>
          <p:cNvPr id="5" name="Footer Placeholder 4"/>
          <p:cNvSpPr>
            <a:spLocks noGrp="1"/>
          </p:cNvSpPr>
          <p:nvPr>
            <p:ph type="ftr" sz="quarter" idx="11"/>
          </p:nvPr>
        </p:nvSpPr>
        <p:spPr/>
        <p:txBody>
          <a:bodyPr/>
          <a:lstStyle/>
          <a:p>
            <a:pPr lvl="0"/>
            <a:endParaRPr lang="en-US"/>
          </a:p>
        </p:txBody>
      </p:sp>
      <p:sp>
        <p:nvSpPr>
          <p:cNvPr id="6" name="Slide Number Placeholder 5"/>
          <p:cNvSpPr>
            <a:spLocks noGrp="1"/>
          </p:cNvSpPr>
          <p:nvPr>
            <p:ph type="sldNum" sz="quarter" idx="12"/>
          </p:nvPr>
        </p:nvSpPr>
        <p:spPr/>
        <p:txBody>
          <a:bodyPr/>
          <a:lstStyle/>
          <a:p>
            <a:pPr lvl="0"/>
            <a:fld id="{7D9B8D87-5ACC-4725-93BD-06D071FD5D11}" type="slidenum">
              <a:rPr lang="en-US" smtClean="0"/>
              <a:pPr lvl="0"/>
              <a:t>‹#›</a:t>
            </a:fld>
            <a:endParaRPr lang="en-US"/>
          </a:p>
        </p:txBody>
      </p:sp>
    </p:spTree>
    <p:extLst>
      <p:ext uri="{BB962C8B-B14F-4D97-AF65-F5344CB8AC3E}">
        <p14:creationId xmlns="" xmlns:p14="http://schemas.microsoft.com/office/powerpoint/2010/main" val="1527795642"/>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 xmlns:p14="http://schemas.microsoft.com/office/powerpoint/2010/main" val="4175165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2975357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 xmlns:p14="http://schemas.microsoft.com/office/powerpoint/2010/main" val="2875107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3573421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41496545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1509EA8C-2025-476E-B647-3187C3DBFE85}" type="datetimeFigureOut">
              <a:rPr lang="el-GR" smtClean="0"/>
              <a:pPr/>
              <a:t>5/1/2023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2163972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509EA8C-2025-476E-B647-3187C3DBFE85}" type="datetimeFigureOut">
              <a:rPr lang="el-GR" smtClean="0"/>
              <a:pPr/>
              <a:t>5/1/2023</a:t>
            </a:fld>
            <a:endParaRPr lang="el-GR"/>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l-G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D5DED3E-001E-4AF2-9678-CC7A6E5D0AB1}" type="slidenum">
              <a:rPr lang="el-GR" smtClean="0"/>
              <a:pPr/>
              <a:t>‹#›</a:t>
            </a:fld>
            <a:endParaRPr lang="el-GR"/>
          </a:p>
        </p:txBody>
      </p:sp>
    </p:spTree>
    <p:extLst>
      <p:ext uri="{BB962C8B-B14F-4D97-AF65-F5344CB8AC3E}">
        <p14:creationId xmlns="" xmlns:p14="http://schemas.microsoft.com/office/powerpoint/2010/main" val="1352565985"/>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hyperlink" Target="https://www.youtube.com/watch?v=D54SjyJAxjs" TargetMode="External"/><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8">
            <a:extLst>
              <a:ext uri="{FF2B5EF4-FFF2-40B4-BE49-F238E27FC236}">
                <a16:creationId xmlns="" xmlns:a16="http://schemas.microsoft.com/office/drawing/2014/main" id="{60892C79-31FB-5CAD-9DE6-A49BFECA15D5}"/>
              </a:ext>
            </a:extLst>
          </p:cNvPr>
          <p:cNvGrpSpPr/>
          <p:nvPr/>
        </p:nvGrpSpPr>
        <p:grpSpPr>
          <a:xfrm>
            <a:off x="11401726" y="6229679"/>
            <a:ext cx="457200" cy="457200"/>
            <a:chOff x="11401726" y="6229679"/>
            <a:chExt cx="457200" cy="457200"/>
          </a:xfrm>
        </p:grpSpPr>
        <p:sp>
          <p:nvSpPr>
            <p:cNvPr id="3" name="Oval 29">
              <a:extLst>
                <a:ext uri="{FF2B5EF4-FFF2-40B4-BE49-F238E27FC236}">
                  <a16:creationId xmlns="" xmlns:a16="http://schemas.microsoft.com/office/drawing/2014/main" id="{E4D3F922-6C0E-5F48-403C-476131739B68}"/>
                </a:ext>
              </a:extLst>
            </p:cNvPr>
            <p:cNvSpPr/>
            <p:nvPr/>
          </p:nvSpPr>
          <p:spPr>
            <a:xfrm>
              <a:off x="11401726" y="6229679"/>
              <a:ext cx="457200" cy="45720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blipFill>
              <a:blip r:embed="rId2" cstate="print">
                <a:alphaModFix/>
              </a:blip>
              <a:tile sx="85486" sy="85825" algn="tl"/>
            </a:blipFill>
            <a:ln cap="flat">
              <a:noFill/>
              <a:prstDash val="solid"/>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a:solidFill>
                  <a:srgbClr val="000000"/>
                </a:solidFill>
                <a:uFillTx/>
                <a:latin typeface="Calibri"/>
              </a:endParaRPr>
            </a:p>
          </p:txBody>
        </p:sp>
        <p:sp>
          <p:nvSpPr>
            <p:cNvPr id="4" name="Oval 30">
              <a:extLst>
                <a:ext uri="{FF2B5EF4-FFF2-40B4-BE49-F238E27FC236}">
                  <a16:creationId xmlns="" xmlns:a16="http://schemas.microsoft.com/office/drawing/2014/main" id="{D0D83507-3464-65FF-92FE-ACAD8CBAC9B9}"/>
                </a:ext>
              </a:extLst>
            </p:cNvPr>
            <p:cNvSpPr/>
            <p:nvPr/>
          </p:nvSpPr>
          <p:spPr>
            <a:xfrm>
              <a:off x="11430914" y="6258875"/>
              <a:ext cx="398815" cy="39881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noFill/>
            <a:ln w="12701" cap="flat">
              <a:solidFill>
                <a:srgbClr val="FFFFFF"/>
              </a:solidFill>
              <a:prstDash val="solid"/>
              <a:miter/>
            </a:ln>
          </p:spPr>
          <p:txBody>
            <a:bodyPr vert="horz" wrap="square" lIns="0" tIns="0" rIns="0" bIns="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l-GR" sz="1800" b="0" i="0" u="none" strike="noStrike" kern="1200" cap="none" spc="0" baseline="0">
                <a:solidFill>
                  <a:srgbClr val="000000"/>
                </a:solidFill>
                <a:uFillTx/>
                <a:latin typeface="Calibri"/>
              </a:endParaRPr>
            </a:p>
          </p:txBody>
        </p:sp>
      </p:grpSp>
      <p:sp>
        <p:nvSpPr>
          <p:cNvPr id="5" name="Rectangle 32">
            <a:extLst>
              <a:ext uri="{FF2B5EF4-FFF2-40B4-BE49-F238E27FC236}">
                <a16:creationId xmlns="" xmlns:a16="http://schemas.microsoft.com/office/drawing/2014/main" id="{F3D2EF44-C6C5-751B-0E78-4D4DD399D2AB}"/>
              </a:ext>
            </a:extLst>
          </p:cNvPr>
          <p:cNvSpPr>
            <a:spLocks noMove="1" noResize="1"/>
          </p:cNvSpPr>
          <p:nvPr/>
        </p:nvSpPr>
        <p:spPr>
          <a:xfrm>
            <a:off x="0" y="0"/>
            <a:ext cx="12188952" cy="6858000"/>
          </a:xfrm>
          <a:prstGeom prst="rect">
            <a:avLst/>
          </a:prstGeom>
          <a:solidFill>
            <a:srgbClr val="EBDDC3"/>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dirty="0">
              <a:solidFill>
                <a:srgbClr val="FFFFFF"/>
              </a:solidFill>
              <a:uFillTx/>
              <a:latin typeface="Trebuchet MS"/>
            </a:endParaRPr>
          </a:p>
        </p:txBody>
      </p:sp>
      <p:sp>
        <p:nvSpPr>
          <p:cNvPr id="6" name="Rectangle 34">
            <a:extLst>
              <a:ext uri="{FF2B5EF4-FFF2-40B4-BE49-F238E27FC236}">
                <a16:creationId xmlns="" xmlns:a16="http://schemas.microsoft.com/office/drawing/2014/main" id="{1F573FAB-5758-D760-1D38-F6E7B570B43B}"/>
              </a:ext>
            </a:extLst>
          </p:cNvPr>
          <p:cNvSpPr>
            <a:spLocks noMove="1" noResize="1"/>
          </p:cNvSpPr>
          <p:nvPr/>
        </p:nvSpPr>
        <p:spPr>
          <a:xfrm>
            <a:off x="0" y="0"/>
            <a:ext cx="1438652" cy="6858000"/>
          </a:xfrm>
          <a:prstGeom prst="rect">
            <a:avLst/>
          </a:prstGeom>
          <a:solidFill>
            <a:srgbClr val="94B6D2"/>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DD8047"/>
              </a:solidFill>
              <a:uFillTx/>
              <a:latin typeface="Trebuchet MS"/>
            </a:endParaRPr>
          </a:p>
        </p:txBody>
      </p:sp>
      <p:sp>
        <p:nvSpPr>
          <p:cNvPr id="7" name="Rectangle 36">
            <a:extLst>
              <a:ext uri="{FF2B5EF4-FFF2-40B4-BE49-F238E27FC236}">
                <a16:creationId xmlns="" xmlns:a16="http://schemas.microsoft.com/office/drawing/2014/main" id="{A7CC64EB-63FF-CA9A-1DFC-5717F5FD3637}"/>
              </a:ext>
            </a:extLst>
          </p:cNvPr>
          <p:cNvSpPr>
            <a:spLocks noMove="1" noResize="1"/>
          </p:cNvSpPr>
          <p:nvPr/>
        </p:nvSpPr>
        <p:spPr>
          <a:xfrm>
            <a:off x="1438652" y="0"/>
            <a:ext cx="4653774" cy="6858000"/>
          </a:xfrm>
          <a:prstGeom prst="rect">
            <a:avLst/>
          </a:prstGeom>
          <a:solidFill>
            <a:srgbClr val="594740"/>
          </a:solidFill>
          <a:ln cap="flat">
            <a:noFill/>
            <a:prstDash val="solid"/>
          </a:ln>
        </p:spPr>
        <p:txBody>
          <a:bodyPr vert="horz" wrap="square" lIns="91440" tIns="45720" rIns="91440" bIns="45720" anchor="ctr" anchorCtr="1" compatLnSpc="1">
            <a:noAutofit/>
          </a:bodyPr>
          <a:lstStyle/>
          <a:p>
            <a:pPr marL="0" marR="0" lvl="0" indent="0" algn="ctr"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94B6D2"/>
              </a:solidFill>
              <a:uFillTx/>
              <a:latin typeface="Trebuchet MS"/>
            </a:endParaRPr>
          </a:p>
        </p:txBody>
      </p:sp>
      <p:sp>
        <p:nvSpPr>
          <p:cNvPr id="8" name="Τίτλος 1">
            <a:extLst>
              <a:ext uri="{FF2B5EF4-FFF2-40B4-BE49-F238E27FC236}">
                <a16:creationId xmlns="" xmlns:a16="http://schemas.microsoft.com/office/drawing/2014/main" id="{C4446530-328C-376F-E904-A36C0DDDE19B}"/>
              </a:ext>
            </a:extLst>
          </p:cNvPr>
          <p:cNvSpPr txBox="1">
            <a:spLocks noGrp="1"/>
          </p:cNvSpPr>
          <p:nvPr>
            <p:ph type="ctrTitle"/>
          </p:nvPr>
        </p:nvSpPr>
        <p:spPr>
          <a:xfrm>
            <a:off x="1947672" y="1060704"/>
            <a:ext cx="3630168" cy="4736592"/>
          </a:xfrm>
        </p:spPr>
        <p:txBody>
          <a:bodyPr>
            <a:normAutofit/>
          </a:bodyPr>
          <a:lstStyle/>
          <a:p>
            <a:pPr lvl="0" algn="ctr">
              <a:lnSpc>
                <a:spcPct val="90000"/>
              </a:lnSpc>
            </a:pPr>
            <a:r>
              <a:rPr lang="en-US" sz="1700" cap="all" dirty="0">
                <a:solidFill>
                  <a:schemeClr val="accent6">
                    <a:lumMod val="60000"/>
                    <a:lumOff val="40000"/>
                  </a:schemeClr>
                </a:solidFill>
              </a:rPr>
              <a:t>ΠΕ.ΔΙ.ΕΚ. Ηπε</a:t>
            </a:r>
            <a:r>
              <a:rPr lang="el-GR" sz="1700" cap="all" dirty="0">
                <a:solidFill>
                  <a:schemeClr val="accent6">
                    <a:lumMod val="60000"/>
                    <a:lumOff val="40000"/>
                  </a:schemeClr>
                </a:solidFill>
              </a:rPr>
              <a:t>ι</a:t>
            </a:r>
            <a:r>
              <a:rPr lang="en-US" sz="1700" cap="all" dirty="0" err="1">
                <a:solidFill>
                  <a:schemeClr val="accent6">
                    <a:lumMod val="60000"/>
                    <a:lumOff val="40000"/>
                  </a:schemeClr>
                </a:solidFill>
              </a:rPr>
              <a:t>ρου</a:t>
            </a:r>
            <a:r>
              <a:rPr lang="en-US" sz="1700" cap="all" dirty="0">
                <a:solidFill>
                  <a:srgbClr val="FFFFFF"/>
                </a:solidFill>
              </a:rPr>
              <a:t/>
            </a:r>
            <a:br>
              <a:rPr lang="en-US" sz="1700" cap="all" dirty="0">
                <a:solidFill>
                  <a:srgbClr val="FFFFFF"/>
                </a:solidFill>
              </a:rPr>
            </a:br>
            <a:r>
              <a:rPr lang="en-US" sz="1700" cap="all" dirty="0">
                <a:solidFill>
                  <a:srgbClr val="FFFFFF"/>
                </a:solidFill>
              </a:rPr>
              <a:t/>
            </a:r>
            <a:br>
              <a:rPr lang="en-US" sz="1700" cap="all" dirty="0">
                <a:solidFill>
                  <a:srgbClr val="FFFFFF"/>
                </a:solidFill>
              </a:rPr>
            </a:br>
            <a:r>
              <a:rPr lang="en-US" sz="1700" cap="all" dirty="0">
                <a:solidFill>
                  <a:srgbClr val="FFFFFF"/>
                </a:solidFill>
              </a:rPr>
              <a:t>Erasmus+  :</a:t>
            </a:r>
            <a:br>
              <a:rPr lang="en-US" sz="1700" cap="all" dirty="0">
                <a:solidFill>
                  <a:srgbClr val="FFFFFF"/>
                </a:solidFill>
              </a:rPr>
            </a:br>
            <a:r>
              <a:rPr lang="en-US" sz="1700" cap="all" dirty="0">
                <a:solidFill>
                  <a:srgbClr val="FFFFFF"/>
                </a:solidFill>
              </a:rPr>
              <a:t> 2020-1EL01-KA101-077952</a:t>
            </a:r>
            <a:br>
              <a:rPr lang="en-US" sz="1700" cap="all" dirty="0">
                <a:solidFill>
                  <a:srgbClr val="FFFFFF"/>
                </a:solidFill>
              </a:rPr>
            </a:br>
            <a:r>
              <a:rPr lang="en-US" sz="1700" cap="all" dirty="0">
                <a:solidFill>
                  <a:srgbClr val="FFFFFF"/>
                </a:solidFill>
              </a:rPr>
              <a:t/>
            </a:r>
            <a:br>
              <a:rPr lang="en-US" sz="1700" cap="all" dirty="0">
                <a:solidFill>
                  <a:srgbClr val="FFFFFF"/>
                </a:solidFill>
              </a:rPr>
            </a:br>
            <a:r>
              <a:rPr lang="en-US" sz="1700" cap="all" dirty="0">
                <a:solidFill>
                  <a:srgbClr val="FFFFFF"/>
                </a:solidFill>
              </a:rPr>
              <a:t>consortium- </a:t>
            </a:r>
            <a:r>
              <a:rPr lang="en-US" sz="1700" cap="all" dirty="0" err="1">
                <a:solidFill>
                  <a:srgbClr val="FFFFFF"/>
                </a:solidFill>
              </a:rPr>
              <a:t>κοινο</a:t>
            </a:r>
            <a:r>
              <a:rPr lang="en-US" sz="1700" cap="all" dirty="0">
                <a:solidFill>
                  <a:srgbClr val="FFFFFF"/>
                </a:solidFill>
              </a:rPr>
              <a:t>πραξια</a:t>
            </a:r>
            <a:br>
              <a:rPr lang="en-US" sz="1700" cap="all" dirty="0">
                <a:solidFill>
                  <a:srgbClr val="FFFFFF"/>
                </a:solidFill>
              </a:rPr>
            </a:br>
            <a:r>
              <a:rPr lang="en-US" sz="1700" cap="all" dirty="0">
                <a:solidFill>
                  <a:srgbClr val="FFFFFF"/>
                </a:solidFill>
              </a:rPr>
              <a:t/>
            </a:r>
            <a:br>
              <a:rPr lang="en-US" sz="1700" cap="all" dirty="0">
                <a:solidFill>
                  <a:srgbClr val="FFFFFF"/>
                </a:solidFill>
              </a:rPr>
            </a:br>
            <a:r>
              <a:rPr lang="en-US" sz="1700" cap="all" dirty="0">
                <a:solidFill>
                  <a:srgbClr val="FFFFFF"/>
                </a:solidFill>
              </a:rPr>
              <a:t>«Μεταβαινοντασ απο την παραδοσιακη διδασκαλια </a:t>
            </a:r>
            <a:br>
              <a:rPr lang="en-US" sz="1700" cap="all" dirty="0">
                <a:solidFill>
                  <a:srgbClr val="FFFFFF"/>
                </a:solidFill>
              </a:rPr>
            </a:br>
            <a:r>
              <a:rPr lang="en-US" sz="1700" cap="all" dirty="0">
                <a:solidFill>
                  <a:srgbClr val="FFFFFF"/>
                </a:solidFill>
              </a:rPr>
              <a:t>σε καινοτομεσ εκπαιδευτικεσ μεθοδουσ </a:t>
            </a:r>
            <a:br>
              <a:rPr lang="en-US" sz="1700" cap="all" dirty="0">
                <a:solidFill>
                  <a:srgbClr val="FFFFFF"/>
                </a:solidFill>
              </a:rPr>
            </a:br>
            <a:r>
              <a:rPr lang="en-US" sz="1700" cap="all" dirty="0">
                <a:solidFill>
                  <a:srgbClr val="FFFFFF"/>
                </a:solidFill>
              </a:rPr>
              <a:t>για ενα σχολειο χωρισ αποκλεισμουσ"</a:t>
            </a:r>
            <a:br>
              <a:rPr lang="en-US" sz="1700" cap="all" dirty="0">
                <a:solidFill>
                  <a:srgbClr val="FFFFFF"/>
                </a:solidFill>
              </a:rPr>
            </a:br>
            <a:r>
              <a:rPr lang="en-US" sz="1700" cap="all" dirty="0">
                <a:solidFill>
                  <a:srgbClr val="FFFFFF"/>
                </a:solidFill>
              </a:rPr>
              <a:t/>
            </a:r>
            <a:br>
              <a:rPr lang="en-US" sz="1700" cap="all" dirty="0">
                <a:solidFill>
                  <a:srgbClr val="FFFFFF"/>
                </a:solidFill>
              </a:rPr>
            </a:br>
            <a:r>
              <a:rPr lang="en-US" sz="1700" cap="all" dirty="0">
                <a:solidFill>
                  <a:srgbClr val="FFFFFF"/>
                </a:solidFill>
              </a:rPr>
              <a:t/>
            </a:r>
            <a:br>
              <a:rPr lang="en-US" sz="1700" cap="all" dirty="0">
                <a:solidFill>
                  <a:srgbClr val="FFFFFF"/>
                </a:solidFill>
              </a:rPr>
            </a:br>
            <a:endParaRPr lang="en-US" sz="1700" cap="all" dirty="0">
              <a:solidFill>
                <a:srgbClr val="FFFFFF"/>
              </a:solidFill>
            </a:endParaRPr>
          </a:p>
        </p:txBody>
      </p:sp>
      <p:sp>
        <p:nvSpPr>
          <p:cNvPr id="9" name="Υπότιτλος 2">
            <a:extLst>
              <a:ext uri="{FF2B5EF4-FFF2-40B4-BE49-F238E27FC236}">
                <a16:creationId xmlns="" xmlns:a16="http://schemas.microsoft.com/office/drawing/2014/main" id="{F8CFC482-823F-8307-9CC1-2DABDE31DE74}"/>
              </a:ext>
            </a:extLst>
          </p:cNvPr>
          <p:cNvSpPr txBox="1">
            <a:spLocks noGrp="1"/>
          </p:cNvSpPr>
          <p:nvPr>
            <p:ph type="subTitle" idx="1"/>
          </p:nvPr>
        </p:nvSpPr>
        <p:spPr>
          <a:xfrm>
            <a:off x="6537214" y="1493086"/>
            <a:ext cx="5093107" cy="5260051"/>
          </a:xfrm>
        </p:spPr>
        <p:txBody>
          <a:bodyPr anchor="ctr">
            <a:normAutofit fontScale="92500"/>
          </a:bodyPr>
          <a:lstStyle/>
          <a:p>
            <a:pPr marL="285750" lvl="0" indent="-285750">
              <a:buFont typeface="Arial" panose="020B0604020202020204" pitchFamily="34" charset="0"/>
              <a:buChar char="•"/>
            </a:pPr>
            <a:r>
              <a:rPr lang="el-GR" sz="1800" b="1" dirty="0">
                <a:latin typeface="+mj-lt"/>
              </a:rPr>
              <a:t>3</a:t>
            </a:r>
            <a:r>
              <a:rPr lang="el-GR" sz="1800" b="1" baseline="30000" dirty="0">
                <a:latin typeface="+mj-lt"/>
              </a:rPr>
              <a:t>η</a:t>
            </a:r>
            <a:r>
              <a:rPr lang="el-GR" sz="1800" b="1" dirty="0">
                <a:latin typeface="+mj-lt"/>
              </a:rPr>
              <a:t> Θεματική</a:t>
            </a:r>
          </a:p>
          <a:p>
            <a:pPr lvl="0"/>
            <a:r>
              <a:rPr lang="el-GR" sz="1800" b="1" dirty="0">
                <a:latin typeface="+mj-lt"/>
              </a:rPr>
              <a:t>«Π</a:t>
            </a:r>
            <a:r>
              <a:rPr lang="en-US" sz="1800" b="1" dirty="0">
                <a:latin typeface="+mj-lt"/>
              </a:rPr>
              <a:t>α</a:t>
            </a:r>
            <a:r>
              <a:rPr lang="en-US" sz="1800" b="1" dirty="0" err="1">
                <a:latin typeface="+mj-lt"/>
              </a:rPr>
              <a:t>ιχνιδο</a:t>
            </a:r>
            <a:r>
              <a:rPr lang="en-US" sz="1800" b="1" dirty="0">
                <a:latin typeface="+mj-lt"/>
              </a:rPr>
              <a:t>ποίηση</a:t>
            </a:r>
            <a:r>
              <a:rPr lang="el-GR" sz="1800" b="1" dirty="0">
                <a:latin typeface="+mj-lt"/>
              </a:rPr>
              <a:t>- </a:t>
            </a:r>
            <a:r>
              <a:rPr lang="en-US" sz="1800" b="1" i="1" u="sng" dirty="0" err="1">
                <a:latin typeface="+mj-lt"/>
              </a:rPr>
              <a:t>Γνωριμ</a:t>
            </a:r>
            <a:r>
              <a:rPr lang="el-GR" sz="1800" b="1" i="1" u="sng" dirty="0">
                <a:latin typeface="+mj-lt"/>
              </a:rPr>
              <a:t>ί</a:t>
            </a:r>
            <a:r>
              <a:rPr lang="en-US" sz="1800" b="1" i="1" u="sng" dirty="0">
                <a:latin typeface="+mj-lt"/>
              </a:rPr>
              <a:t>α </a:t>
            </a:r>
            <a:r>
              <a:rPr lang="en-US" sz="1800" b="1" i="1" u="sng" dirty="0" err="1">
                <a:latin typeface="+mj-lt"/>
              </a:rPr>
              <a:t>με</a:t>
            </a:r>
            <a:r>
              <a:rPr lang="en-US" sz="1800" b="1" i="1" u="sng" dirty="0">
                <a:latin typeface="+mj-lt"/>
              </a:rPr>
              <a:t> </a:t>
            </a:r>
            <a:r>
              <a:rPr lang="en-US" sz="1800" b="1" i="1" u="sng" dirty="0" err="1">
                <a:latin typeface="+mj-lt"/>
              </a:rPr>
              <a:t>το</a:t>
            </a:r>
            <a:r>
              <a:rPr lang="en-US" sz="1800" b="1" i="1" u="sng" dirty="0">
                <a:latin typeface="+mj-lt"/>
              </a:rPr>
              <a:t> π</a:t>
            </a:r>
            <a:r>
              <a:rPr lang="en-US" sz="1800" b="1" i="1" u="sng" dirty="0" err="1">
                <a:latin typeface="+mj-lt"/>
              </a:rPr>
              <a:t>ερι</a:t>
            </a:r>
            <a:r>
              <a:rPr lang="en-US" sz="1800" b="1" i="1" u="sng" dirty="0">
                <a:latin typeface="+mj-lt"/>
              </a:rPr>
              <a:t>β</a:t>
            </a:r>
            <a:r>
              <a:rPr lang="el-GR" sz="1800" b="1" i="1" u="sng" dirty="0">
                <a:latin typeface="+mj-lt"/>
              </a:rPr>
              <a:t>ά</a:t>
            </a:r>
            <a:r>
              <a:rPr lang="en-US" sz="1800" b="1" i="1" u="sng" dirty="0" err="1">
                <a:latin typeface="+mj-lt"/>
              </a:rPr>
              <a:t>λλον</a:t>
            </a:r>
            <a:r>
              <a:rPr lang="en-US" sz="1800" b="1" i="1" u="sng" dirty="0">
                <a:latin typeface="+mj-lt"/>
              </a:rPr>
              <a:t> </a:t>
            </a:r>
            <a:r>
              <a:rPr lang="en-US" sz="1800" b="1" i="1" u="sng" dirty="0" err="1">
                <a:latin typeface="+mj-lt"/>
              </a:rPr>
              <a:t>εργ</a:t>
            </a:r>
            <a:r>
              <a:rPr lang="en-US" sz="1800" b="1" i="1" u="sng" dirty="0">
                <a:latin typeface="+mj-lt"/>
              </a:rPr>
              <a:t>ασ</a:t>
            </a:r>
            <a:r>
              <a:rPr lang="el-GR" sz="1800" b="1" i="1" u="sng" dirty="0">
                <a:latin typeface="+mj-lt"/>
              </a:rPr>
              <a:t>ί</a:t>
            </a:r>
            <a:r>
              <a:rPr lang="en-US" sz="1800" b="1" i="1" u="sng" dirty="0">
                <a:latin typeface="+mj-lt"/>
              </a:rPr>
              <a:t>ας </a:t>
            </a:r>
            <a:r>
              <a:rPr lang="en-US" sz="1800" b="1" i="1" u="sng" dirty="0" err="1">
                <a:latin typeface="+mj-lt"/>
              </a:rPr>
              <a:t>της</a:t>
            </a:r>
            <a:r>
              <a:rPr lang="en-US" sz="1800" b="1" i="1" u="sng" dirty="0">
                <a:latin typeface="+mj-lt"/>
              </a:rPr>
              <a:t> πλα</a:t>
            </a:r>
            <a:r>
              <a:rPr lang="en-US" sz="1800" b="1" i="1" u="sng" dirty="0" err="1">
                <a:latin typeface="+mj-lt"/>
              </a:rPr>
              <a:t>τφ</a:t>
            </a:r>
            <a:r>
              <a:rPr lang="el-GR" sz="1800" b="1" i="1" u="sng" dirty="0">
                <a:latin typeface="+mj-lt"/>
              </a:rPr>
              <a:t>ό</a:t>
            </a:r>
            <a:r>
              <a:rPr lang="en-US" sz="1800" b="1" i="1" u="sng" dirty="0" err="1">
                <a:latin typeface="+mj-lt"/>
              </a:rPr>
              <a:t>ρμ</a:t>
            </a:r>
            <a:r>
              <a:rPr lang="en-US" sz="1800" b="1" i="1" u="sng" dirty="0">
                <a:latin typeface="+mj-lt"/>
              </a:rPr>
              <a:t>ας RPG Playground </a:t>
            </a:r>
            <a:r>
              <a:rPr lang="en-US" sz="1800" b="1" dirty="0">
                <a:latin typeface="+mj-lt"/>
              </a:rPr>
              <a:t>»</a:t>
            </a:r>
          </a:p>
          <a:p>
            <a:pPr lvl="0" indent="-182880">
              <a:buChar char="§"/>
            </a:pPr>
            <a:endParaRPr lang="en-US" sz="1800" dirty="0">
              <a:highlight>
                <a:srgbClr val="FFFF00"/>
              </a:highlight>
            </a:endParaRPr>
          </a:p>
          <a:p>
            <a:pPr lvl="0" indent="-182880">
              <a:buChar char="§"/>
            </a:pPr>
            <a:endParaRPr lang="en-US" sz="1800" dirty="0">
              <a:highlight>
                <a:srgbClr val="FFFF00"/>
              </a:highlight>
            </a:endParaRPr>
          </a:p>
          <a:p>
            <a:pPr indent="-137160">
              <a:buFont typeface="Arial"/>
              <a:buChar char="•"/>
            </a:pPr>
            <a:r>
              <a:rPr lang="el-GR" sz="1600" dirty="0">
                <a:solidFill>
                  <a:schemeClr val="bg1"/>
                </a:solidFill>
                <a:latin typeface="Garamond" panose="02020404030301010803" pitchFamily="18" charset="0"/>
              </a:rPr>
              <a:t>Επιστημονικά υπεύθυνη</a:t>
            </a:r>
            <a:r>
              <a:rPr lang="en-US" sz="1600" dirty="0">
                <a:solidFill>
                  <a:schemeClr val="bg1"/>
                </a:solidFill>
                <a:latin typeface="Garamond" panose="02020404030301010803" pitchFamily="18" charset="0"/>
              </a:rPr>
              <a:t>: </a:t>
            </a:r>
            <a:r>
              <a:rPr lang="en-US" sz="1600" dirty="0" err="1">
                <a:solidFill>
                  <a:schemeClr val="bg1"/>
                </a:solidFill>
                <a:latin typeface="Garamond" panose="02020404030301010803" pitchFamily="18" charset="0"/>
              </a:rPr>
              <a:t>Δρ</a:t>
            </a:r>
            <a:r>
              <a:rPr lang="en-US" sz="1600" dirty="0">
                <a:solidFill>
                  <a:schemeClr val="bg1"/>
                </a:solidFill>
                <a:latin typeface="Garamond" panose="02020404030301010803" pitchFamily="18" charset="0"/>
              </a:rPr>
              <a:t>. </a:t>
            </a:r>
            <a:r>
              <a:rPr lang="en-US" sz="1600" dirty="0" err="1">
                <a:solidFill>
                  <a:schemeClr val="bg1"/>
                </a:solidFill>
                <a:latin typeface="Garamond" panose="02020404030301010803" pitchFamily="18" charset="0"/>
              </a:rPr>
              <a:t>Κλεο</a:t>
            </a:r>
            <a:r>
              <a:rPr lang="en-US" sz="1600" dirty="0">
                <a:solidFill>
                  <a:schemeClr val="bg1"/>
                </a:solidFill>
                <a:latin typeface="Garamond" panose="02020404030301010803" pitchFamily="18" charset="0"/>
              </a:rPr>
              <a:t>πάτρα Ν. Βα</a:t>
            </a:r>
            <a:r>
              <a:rPr lang="en-US" sz="1600" dirty="0" err="1">
                <a:solidFill>
                  <a:schemeClr val="bg1"/>
                </a:solidFill>
                <a:latin typeface="Garamond" panose="02020404030301010803" pitchFamily="18" charset="0"/>
              </a:rPr>
              <a:t>σιλείου</a:t>
            </a:r>
            <a:endParaRPr lang="el-GR" sz="1600" dirty="0">
              <a:solidFill>
                <a:schemeClr val="bg1"/>
              </a:solidFill>
              <a:latin typeface="Garamond" panose="02020404030301010803" pitchFamily="18" charset="0"/>
            </a:endParaRPr>
          </a:p>
          <a:p>
            <a:pPr indent="-137160">
              <a:buFont typeface="Arial"/>
              <a:buChar char="•"/>
            </a:pPr>
            <a:r>
              <a:rPr lang="el-GR" sz="1600" dirty="0">
                <a:solidFill>
                  <a:schemeClr val="bg1"/>
                </a:solidFill>
                <a:latin typeface="Garamond" panose="02020404030301010803" pitchFamily="18" charset="0"/>
              </a:rPr>
              <a:t>Υπεύθυνη διαχείρισης του έργου: Εύχαρις </a:t>
            </a:r>
            <a:r>
              <a:rPr lang="el-GR" sz="1600" dirty="0" err="1">
                <a:solidFill>
                  <a:schemeClr val="bg1"/>
                </a:solidFill>
                <a:latin typeface="Garamond" panose="02020404030301010803" pitchFamily="18" charset="0"/>
              </a:rPr>
              <a:t>Γουβέλη</a:t>
            </a:r>
            <a:r>
              <a:rPr lang="el-GR" sz="1600" dirty="0">
                <a:solidFill>
                  <a:schemeClr val="bg1"/>
                </a:solidFill>
                <a:latin typeface="Garamond" panose="02020404030301010803" pitchFamily="18" charset="0"/>
              </a:rPr>
              <a:t/>
            </a:r>
            <a:br>
              <a:rPr lang="el-GR" sz="1600" dirty="0">
                <a:solidFill>
                  <a:schemeClr val="bg1"/>
                </a:solidFill>
                <a:latin typeface="Garamond" panose="02020404030301010803" pitchFamily="18" charset="0"/>
              </a:rPr>
            </a:br>
            <a:r>
              <a:rPr lang="el-GR" sz="1600" dirty="0">
                <a:solidFill>
                  <a:schemeClr val="bg1"/>
                </a:solidFill>
                <a:latin typeface="Garamond" panose="02020404030301010803" pitchFamily="18" charset="0"/>
              </a:rPr>
              <a:t>            Γραφείο Ευρωπαϊκών Προγραμμάτων</a:t>
            </a:r>
            <a:r>
              <a:rPr lang="en-US" sz="1600" dirty="0">
                <a:solidFill>
                  <a:schemeClr val="bg1"/>
                </a:solidFill>
                <a:latin typeface="Garamond" panose="02020404030301010803" pitchFamily="18" charset="0"/>
              </a:rPr>
              <a:t/>
            </a:r>
            <a:br>
              <a:rPr lang="en-US" sz="1600" dirty="0">
                <a:solidFill>
                  <a:schemeClr val="bg1"/>
                </a:solidFill>
                <a:latin typeface="Garamond" panose="02020404030301010803" pitchFamily="18" charset="0"/>
              </a:rPr>
            </a:br>
            <a:r>
              <a:rPr lang="el-GR" sz="1600" dirty="0">
                <a:solidFill>
                  <a:schemeClr val="bg1"/>
                </a:solidFill>
                <a:latin typeface="Garamond" panose="02020404030301010803" pitchFamily="18" charset="0"/>
              </a:rPr>
              <a:t>                         ΠΕ.ΔΙ.ΕΚ. Ηπείρου</a:t>
            </a:r>
            <a:endParaRPr lang="en-US" sz="1600" dirty="0">
              <a:solidFill>
                <a:schemeClr val="bg1"/>
              </a:solidFill>
              <a:latin typeface="Garamond" panose="02020404030301010803" pitchFamily="18" charset="0"/>
            </a:endParaRPr>
          </a:p>
          <a:p>
            <a:pPr indent="-137160">
              <a:buFont typeface="Arial"/>
              <a:buChar char="•"/>
            </a:pPr>
            <a:endParaRPr lang="en-US" sz="1600" dirty="0">
              <a:solidFill>
                <a:schemeClr val="bg1"/>
              </a:solidFill>
              <a:latin typeface="Garamond" panose="02020404030301010803" pitchFamily="18" charset="0"/>
            </a:endParaRPr>
          </a:p>
          <a:p>
            <a:pPr indent="-137160">
              <a:buFont typeface="Arial"/>
              <a:buChar char="•"/>
            </a:pPr>
            <a:endParaRPr lang="en-US" sz="1600" dirty="0">
              <a:solidFill>
                <a:schemeClr val="bg1"/>
              </a:solidFill>
              <a:latin typeface="Garamond" panose="02020404030301010803" pitchFamily="18" charset="0"/>
            </a:endParaRPr>
          </a:p>
          <a:p>
            <a:pPr indent="-137160">
              <a:buFont typeface="Arial"/>
              <a:buChar char="•"/>
            </a:pPr>
            <a:endParaRPr lang="en-US" sz="1600" dirty="0">
              <a:solidFill>
                <a:schemeClr val="bg1"/>
              </a:solidFill>
              <a:latin typeface="Garamond" panose="02020404030301010803" pitchFamily="18" charset="0"/>
            </a:endParaRPr>
          </a:p>
          <a:p>
            <a:pPr indent="-137160">
              <a:buFont typeface="Arial"/>
              <a:buChar char="•"/>
            </a:pPr>
            <a:endParaRPr lang="en-US" sz="1600" dirty="0">
              <a:solidFill>
                <a:schemeClr val="bg1"/>
              </a:solidFill>
              <a:latin typeface="Garamond" panose="02020404030301010803" pitchFamily="18" charset="0"/>
            </a:endParaRPr>
          </a:p>
          <a:p>
            <a:r>
              <a:rPr lang="el-GR" sz="1000" i="1" dirty="0">
                <a:solidFill>
                  <a:schemeClr val="bg1"/>
                </a:solidFill>
              </a:rPr>
              <a:t>«</a:t>
            </a:r>
            <a:r>
              <a:rPr lang="en-US" sz="1000" i="1" dirty="0" err="1">
                <a:solidFill>
                  <a:schemeClr val="bg1"/>
                </a:solidFill>
              </a:rPr>
              <a:t>Τhe</a:t>
            </a:r>
            <a:r>
              <a:rPr lang="el-GR" sz="1000" i="1" dirty="0">
                <a:solidFill>
                  <a:schemeClr val="bg1"/>
                </a:solidFill>
              </a:rPr>
              <a:t> </a:t>
            </a:r>
            <a:r>
              <a:rPr lang="en-US" sz="1000" i="1" dirty="0">
                <a:solidFill>
                  <a:schemeClr val="bg1"/>
                </a:solidFill>
              </a:rPr>
              <a:t>material of the project reflects only the author’s views. The European Commission’s support for the production of this publication does not constitute an endorsement of the contents which reflects the views only of the authors, and the Commission or the Hellenic National Agency cannot be held responsible for any use which may be made of the information contained therein</a:t>
            </a:r>
            <a:r>
              <a:rPr lang="el-GR" sz="1000" i="1" dirty="0">
                <a:solidFill>
                  <a:schemeClr val="bg1"/>
                </a:solidFill>
              </a:rPr>
              <a:t>».</a:t>
            </a:r>
          </a:p>
        </p:txBody>
      </p:sp>
      <p:sp>
        <p:nvSpPr>
          <p:cNvPr id="10" name="Oval 38">
            <a:extLst>
              <a:ext uri="{FF2B5EF4-FFF2-40B4-BE49-F238E27FC236}">
                <a16:creationId xmlns="" xmlns:a16="http://schemas.microsoft.com/office/drawing/2014/main" id="{D184609A-4A38-7DF3-F99D-C82CB1BDF283}"/>
              </a:ext>
            </a:extLst>
          </p:cNvPr>
          <p:cNvSpPr>
            <a:spLocks noMove="1" noResize="1"/>
          </p:cNvSpPr>
          <p:nvPr/>
        </p:nvSpPr>
        <p:spPr>
          <a:xfrm>
            <a:off x="11430914" y="6258875"/>
            <a:ext cx="398815" cy="398815"/>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 2700000 f2 0"/>
              <a:gd name="f15" fmla="*/ f9 f1 1"/>
              <a:gd name="f16" fmla="*/ f10 f1 1"/>
              <a:gd name="f17" fmla="?: f11 f4 1"/>
              <a:gd name="f18" fmla="?: f12 f5 1"/>
              <a:gd name="f19" fmla="?: f13 f6 1"/>
              <a:gd name="f20" fmla="+- f14 0 f2"/>
              <a:gd name="f21" fmla="*/ f15 1 f3"/>
              <a:gd name="f22" fmla="*/ f16 1 f3"/>
              <a:gd name="f23" fmla="*/ f17 1 21600"/>
              <a:gd name="f24" fmla="*/ f18 1 21600"/>
              <a:gd name="f25" fmla="*/ 21600 f17 1"/>
              <a:gd name="f26" fmla="*/ 21600 f18 1"/>
              <a:gd name="f27" fmla="+- f20 f2 0"/>
              <a:gd name="f28" fmla="+- f21 0 f2"/>
              <a:gd name="f29" fmla="+- f22 0 f2"/>
              <a:gd name="f30" fmla="min f24 f23"/>
              <a:gd name="f31" fmla="*/ f25 1 f19"/>
              <a:gd name="f32" fmla="*/ f26 1 f19"/>
              <a:gd name="f33" fmla="*/ f27 f8 1"/>
              <a:gd name="f34" fmla="val f31"/>
              <a:gd name="f35" fmla="val f32"/>
              <a:gd name="f36" fmla="*/ f33 1 f1"/>
              <a:gd name="f37" fmla="*/ f7 f30 1"/>
              <a:gd name="f38" fmla="+- f35 0 f7"/>
              <a:gd name="f39" fmla="+- f34 0 f7"/>
              <a:gd name="f40" fmla="+- 0 0 f36"/>
              <a:gd name="f41" fmla="*/ f38 1 2"/>
              <a:gd name="f42" fmla="*/ f39 1 2"/>
              <a:gd name="f43" fmla="+- 0 0 f40"/>
              <a:gd name="f44" fmla="+- f7 f41 0"/>
              <a:gd name="f45" fmla="+- f7 f42 0"/>
              <a:gd name="f46" fmla="*/ f43 f1 1"/>
              <a:gd name="f47" fmla="*/ f42 f30 1"/>
              <a:gd name="f48" fmla="*/ f41 f30 1"/>
              <a:gd name="f49" fmla="*/ f46 1 f8"/>
              <a:gd name="f50" fmla="*/ f44 f30 1"/>
              <a:gd name="f51" fmla="+- f49 0 f2"/>
              <a:gd name="f52" fmla="cos 1 f51"/>
              <a:gd name="f53" fmla="sin 1 f51"/>
              <a:gd name="f54" fmla="+- 0 0 f52"/>
              <a:gd name="f55" fmla="+- 0 0 f53"/>
              <a:gd name="f56" fmla="+- 0 0 f54"/>
              <a:gd name="f57" fmla="+- 0 0 f55"/>
              <a:gd name="f58" fmla="val f56"/>
              <a:gd name="f59" fmla="val f57"/>
              <a:gd name="f60" fmla="*/ f58 f42 1"/>
              <a:gd name="f61" fmla="*/ f59 f41 1"/>
              <a:gd name="f62" fmla="+- f45 0 f60"/>
              <a:gd name="f63" fmla="+- f45 f60 0"/>
              <a:gd name="f64" fmla="+- f44 0 f61"/>
              <a:gd name="f65" fmla="+- f44 f61 0"/>
              <a:gd name="f66" fmla="*/ f62 f30 1"/>
              <a:gd name="f67" fmla="*/ f64 f30 1"/>
              <a:gd name="f68" fmla="*/ f63 f30 1"/>
              <a:gd name="f69" fmla="*/ f65 f30 1"/>
            </a:gdLst>
            <a:ahLst/>
            <a:cxnLst>
              <a:cxn ang="3cd4">
                <a:pos x="hc" y="t"/>
              </a:cxn>
              <a:cxn ang="0">
                <a:pos x="r" y="vc"/>
              </a:cxn>
              <a:cxn ang="cd4">
                <a:pos x="hc" y="b"/>
              </a:cxn>
              <a:cxn ang="cd2">
                <a:pos x="l" y="vc"/>
              </a:cxn>
              <a:cxn ang="f28">
                <a:pos x="f66" y="f67"/>
              </a:cxn>
              <a:cxn ang="f29">
                <a:pos x="f66" y="f69"/>
              </a:cxn>
              <a:cxn ang="f29">
                <a:pos x="f68" y="f69"/>
              </a:cxn>
              <a:cxn ang="f28">
                <a:pos x="f68" y="f67"/>
              </a:cxn>
            </a:cxnLst>
            <a:rect l="f66" t="f67" r="f68" b="f69"/>
            <a:pathLst>
              <a:path>
                <a:moveTo>
                  <a:pt x="f37" y="f50"/>
                </a:moveTo>
                <a:arcTo wR="f47" hR="f48" stAng="f1" swAng="f0"/>
                <a:close/>
              </a:path>
            </a:pathLst>
          </a:custGeom>
          <a:noFill/>
          <a:ln w="12701" cap="flat">
            <a:solidFill>
              <a:srgbClr val="775F55"/>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0" cap="none" spc="0" baseline="0">
              <a:solidFill>
                <a:srgbClr val="FFFFFF"/>
              </a:solidFill>
              <a:uFillTx/>
              <a:latin typeface="Calibri"/>
            </a:endParaRPr>
          </a:p>
        </p:txBody>
      </p:sp>
      <p:pic>
        <p:nvPicPr>
          <p:cNvPr id="11" name="Εικόνα 10">
            <a:extLst>
              <a:ext uri="{FF2B5EF4-FFF2-40B4-BE49-F238E27FC236}">
                <a16:creationId xmlns="" xmlns:a16="http://schemas.microsoft.com/office/drawing/2014/main" id="{A68737C0-A49F-4183-B547-4833276FA96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30259" y="176031"/>
            <a:ext cx="1946812" cy="529714"/>
          </a:xfrm>
          <a:prstGeom prst="rect">
            <a:avLst/>
          </a:prstGeom>
        </p:spPr>
      </p:pic>
      <p:pic>
        <p:nvPicPr>
          <p:cNvPr id="12" name="Εικόνα 11">
            <a:extLst>
              <a:ext uri="{FF2B5EF4-FFF2-40B4-BE49-F238E27FC236}">
                <a16:creationId xmlns="" xmlns:a16="http://schemas.microsoft.com/office/drawing/2014/main" id="{D614C2D1-0BD4-4BD4-9971-F4A699C38343}"/>
              </a:ext>
            </a:extLst>
          </p:cNvPr>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43234" y="6110116"/>
            <a:ext cx="746130" cy="696325"/>
          </a:xfrm>
          <a:prstGeom prst="rect">
            <a:avLst/>
          </a:prstGeom>
        </p:spPr>
      </p:pic>
      <p:pic>
        <p:nvPicPr>
          <p:cNvPr id="13" name="Εικόνα 12">
            <a:extLst>
              <a:ext uri="{FF2B5EF4-FFF2-40B4-BE49-F238E27FC236}">
                <a16:creationId xmlns="" xmlns:a16="http://schemas.microsoft.com/office/drawing/2014/main" id="{77550573-2341-44FE-827A-25350B5E5C94}"/>
              </a:ext>
            </a:extLst>
          </p:cNvPr>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9733145" y="171121"/>
            <a:ext cx="2125781" cy="85881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 xmlns:a16="http://schemas.microsoft.com/office/drawing/2014/main" id="{8FD48FB1-66D8-4676-B0AA-C139A1DB78D1}"/>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 xmlns:a16="http://schemas.microsoft.com/office/drawing/2014/main" id="{F033F5AE-6728-4F19-8DED-658E674B31B9}"/>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 xmlns:a16="http://schemas.microsoft.com/office/drawing/2014/main" id="{82C7D74A-18BA-4709-A808-44E8815C4430}"/>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 xmlns:a16="http://schemas.microsoft.com/office/drawing/2014/main" id="{B5164A3F-1561-4039-8185-AB0EEB713EA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 xmlns:a16="http://schemas.microsoft.com/office/drawing/2014/main" id="{2A35DB53-42BE-460E-9CA1-1294C98463CB}"/>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19" name="Rectangle 18">
            <a:extLst>
              <a:ext uri="{FF2B5EF4-FFF2-40B4-BE49-F238E27FC236}">
                <a16:creationId xmlns="" xmlns:a16="http://schemas.microsoft.com/office/drawing/2014/main" id="{ED2D7C63-562A-41C7-892E-0C73F5D5987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 xmlns:a16="http://schemas.microsoft.com/office/drawing/2014/main" id="{CFF7D1A4-12A7-FFB0-7730-8060E7533A4D}"/>
              </a:ext>
            </a:extLst>
          </p:cNvPr>
          <p:cNvSpPr txBox="1">
            <a:spLocks noGrp="1"/>
          </p:cNvSpPr>
          <p:nvPr>
            <p:ph type="title"/>
          </p:nvPr>
        </p:nvSpPr>
        <p:spPr>
          <a:xfrm>
            <a:off x="5116738" y="685799"/>
            <a:ext cx="6159273" cy="3941619"/>
          </a:xfrm>
        </p:spPr>
        <p:txBody>
          <a:bodyPr vert="horz" lIns="91440" tIns="45720" rIns="91440" bIns="45720" rtlCol="0" anchor="b">
            <a:normAutofit/>
          </a:bodyPr>
          <a:lstStyle/>
          <a:p>
            <a:pPr lvl="0">
              <a:lnSpc>
                <a:spcPct val="90000"/>
              </a:lnSpc>
            </a:pPr>
            <a:r>
              <a:rPr lang="el-GR" sz="1200" b="1" dirty="0">
                <a:latin typeface="Times New Roman" panose="02020603050405020304" pitchFamily="18" charset="0"/>
                <a:cs typeface="Times New Roman" panose="02020603050405020304" pitchFamily="18" charset="0"/>
              </a:rPr>
              <a:t/>
            </a:r>
            <a:br>
              <a:rPr lang="el-GR" sz="1200" b="1" dirty="0">
                <a:latin typeface="Times New Roman" panose="02020603050405020304" pitchFamily="18" charset="0"/>
                <a:cs typeface="Times New Roman" panose="02020603050405020304" pitchFamily="18" charset="0"/>
              </a:rPr>
            </a:br>
            <a:r>
              <a:rPr lang="el-GR" sz="1200" b="1" dirty="0">
                <a:latin typeface="Times New Roman" panose="02020603050405020304" pitchFamily="18" charset="0"/>
                <a:cs typeface="Times New Roman" panose="02020603050405020304" pitchFamily="18" charset="0"/>
              </a:rPr>
              <a:t/>
            </a:r>
            <a:br>
              <a:rPr lang="el-GR" sz="1200" b="1" dirty="0">
                <a:latin typeface="Times New Roman" panose="02020603050405020304" pitchFamily="18" charset="0"/>
                <a:cs typeface="Times New Roman" panose="02020603050405020304" pitchFamily="18" charset="0"/>
              </a:rPr>
            </a:br>
            <a:r>
              <a:rPr lang="el-GR" sz="1200" b="1" dirty="0">
                <a:latin typeface="Times New Roman" panose="02020603050405020304" pitchFamily="18" charset="0"/>
                <a:cs typeface="Times New Roman" panose="02020603050405020304" pitchFamily="18" charset="0"/>
              </a:rPr>
              <a:t/>
            </a:r>
            <a:br>
              <a:rPr lang="el-GR" sz="1200" b="1" dirty="0">
                <a:latin typeface="Times New Roman" panose="02020603050405020304" pitchFamily="18" charset="0"/>
                <a:cs typeface="Times New Roman" panose="02020603050405020304" pitchFamily="18" charset="0"/>
              </a:rPr>
            </a:br>
            <a:r>
              <a:rPr lang="el-GR" sz="1200" b="1" dirty="0">
                <a:latin typeface="Times New Roman" panose="02020603050405020304" pitchFamily="18" charset="0"/>
                <a:cs typeface="Times New Roman" panose="02020603050405020304" pitchFamily="18" charset="0"/>
              </a:rPr>
              <a:t/>
            </a:r>
            <a:br>
              <a:rPr lang="el-GR"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10</a:t>
            </a:r>
            <a:r>
              <a:rPr lang="en-US" sz="1200" b="1" baseline="30000" dirty="0">
                <a:latin typeface="Times New Roman" panose="02020603050405020304" pitchFamily="18" charset="0"/>
                <a:cs typeface="Times New Roman" panose="02020603050405020304" pitchFamily="18" charset="0"/>
              </a:rPr>
              <a:t>ο </a:t>
            </a:r>
            <a:r>
              <a:rPr lang="en-US" sz="1200" b="1" dirty="0" err="1">
                <a:latin typeface="Times New Roman" panose="02020603050405020304" pitchFamily="18" charset="0"/>
                <a:cs typeface="Times New Roman" panose="02020603050405020304" pitchFamily="18" charset="0"/>
              </a:rPr>
              <a:t>ΔημοτικΟ</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σχολειο</a:t>
            </a:r>
            <a:r>
              <a:rPr lang="en-US" sz="1200" b="1" dirty="0">
                <a:latin typeface="Times New Roman" panose="02020603050405020304" pitchFamily="18" charset="0"/>
                <a:cs typeface="Times New Roman" panose="02020603050405020304" pitchFamily="18" charset="0"/>
              </a:rPr>
              <a:t> </a:t>
            </a:r>
            <a:r>
              <a:rPr lang="en-US" sz="1200" b="1" dirty="0" err="1">
                <a:latin typeface="Times New Roman" panose="02020603050405020304" pitchFamily="18" charset="0"/>
                <a:cs typeface="Times New Roman" panose="02020603050405020304" pitchFamily="18" charset="0"/>
              </a:rPr>
              <a:t>ιω</a:t>
            </a:r>
            <a:r>
              <a:rPr lang="en-US" sz="1200" b="1" dirty="0">
                <a:latin typeface="Times New Roman" panose="02020603050405020304" pitchFamily="18" charset="0"/>
                <a:cs typeface="Times New Roman" panose="02020603050405020304" pitchFamily="18" charset="0"/>
              </a:rPr>
              <a:t>αννινων: </a:t>
            </a:r>
            <a:r>
              <a:rPr lang="en-US" sz="1200" b="1" dirty="0">
                <a:solidFill>
                  <a:schemeClr val="accent2">
                    <a:lumMod val="60000"/>
                    <a:lumOff val="40000"/>
                  </a:schemeClr>
                </a:solidFill>
                <a:latin typeface="Times New Roman" panose="02020603050405020304" pitchFamily="18" charset="0"/>
                <a:cs typeface="Times New Roman" panose="02020603050405020304" pitchFamily="18" charset="0"/>
              </a:rPr>
              <a:t>χαρουλα παππα</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21</a:t>
            </a:r>
            <a:r>
              <a:rPr lang="en-US" sz="1200" b="1" baseline="30000" dirty="0">
                <a:latin typeface="Times New Roman" panose="02020603050405020304" pitchFamily="18" charset="0"/>
                <a:cs typeface="Times New Roman" panose="02020603050405020304" pitchFamily="18" charset="0"/>
              </a:rPr>
              <a:t>ο</a:t>
            </a:r>
            <a:r>
              <a:rPr lang="en-US" sz="1200" b="1" dirty="0">
                <a:latin typeface="Times New Roman" panose="02020603050405020304" pitchFamily="18" charset="0"/>
                <a:cs typeface="Times New Roman" panose="02020603050405020304" pitchFamily="18" charset="0"/>
              </a:rPr>
              <a:t>  δημοτικο σχολειο ιωαννινων: </a:t>
            </a:r>
            <a:r>
              <a:rPr lang="en-US" sz="1200" b="1" dirty="0">
                <a:solidFill>
                  <a:srgbClr val="002060"/>
                </a:solidFill>
                <a:latin typeface="Times New Roman" panose="02020603050405020304" pitchFamily="18" charset="0"/>
                <a:cs typeface="Times New Roman" panose="02020603050405020304" pitchFamily="18" charset="0"/>
              </a:rPr>
              <a:t>μαρια μπουση</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Δημοτικο σχολειο καλπακιου ιωαννινων: </a:t>
            </a:r>
            <a:r>
              <a:rPr lang="en-US" sz="1200" b="1" dirty="0">
                <a:solidFill>
                  <a:schemeClr val="bg1">
                    <a:lumMod val="65000"/>
                    <a:lumOff val="35000"/>
                  </a:schemeClr>
                </a:solidFill>
                <a:latin typeface="Times New Roman" panose="02020603050405020304" pitchFamily="18" charset="0"/>
                <a:cs typeface="Times New Roman" panose="02020603050405020304" pitchFamily="18" charset="0"/>
              </a:rPr>
              <a:t>γιωργοσ τζαβελλασ</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1</a:t>
            </a:r>
            <a:r>
              <a:rPr lang="en-US" sz="1200" b="1" baseline="30000" dirty="0">
                <a:latin typeface="Times New Roman" panose="02020603050405020304" pitchFamily="18" charset="0"/>
                <a:cs typeface="Times New Roman" panose="02020603050405020304" pitchFamily="18" charset="0"/>
              </a:rPr>
              <a:t>ο</a:t>
            </a:r>
            <a:r>
              <a:rPr lang="en-US" sz="1200" b="1" dirty="0">
                <a:latin typeface="Times New Roman" panose="02020603050405020304" pitchFamily="18" charset="0"/>
                <a:cs typeface="Times New Roman" panose="02020603050405020304" pitchFamily="18" charset="0"/>
              </a:rPr>
              <a:t> δημοτικο σχολειο φιλιππιαδασ πρεβεζασ: </a:t>
            </a:r>
            <a:r>
              <a:rPr lang="en-US" sz="1200" b="1" dirty="0">
                <a:solidFill>
                  <a:srgbClr val="0070C0"/>
                </a:solidFill>
                <a:latin typeface="Times New Roman" panose="02020603050405020304" pitchFamily="18" charset="0"/>
                <a:cs typeface="Times New Roman" panose="02020603050405020304" pitchFamily="18" charset="0"/>
              </a:rPr>
              <a:t>μαρια παππα</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Δημοτικο σχολειο χαλκιαδων αρτασ: </a:t>
            </a:r>
            <a:r>
              <a:rPr lang="en-US" sz="1200" b="1" dirty="0">
                <a:solidFill>
                  <a:schemeClr val="accent5">
                    <a:lumMod val="75000"/>
                  </a:schemeClr>
                </a:solidFill>
                <a:latin typeface="Times New Roman" panose="02020603050405020304" pitchFamily="18" charset="0"/>
                <a:cs typeface="Times New Roman" panose="02020603050405020304" pitchFamily="18" charset="0"/>
              </a:rPr>
              <a:t>χρηστοσ Μπαντανησ</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Δημοτικο σχολειο κιρκιζατων αρτασ: </a:t>
            </a:r>
            <a:r>
              <a:rPr lang="en-US" sz="1200" b="1" dirty="0">
                <a:solidFill>
                  <a:schemeClr val="accent1"/>
                </a:solidFill>
                <a:latin typeface="Times New Roman" panose="02020603050405020304" pitchFamily="18" charset="0"/>
                <a:cs typeface="Times New Roman" panose="02020603050405020304" pitchFamily="18" charset="0"/>
              </a:rPr>
              <a:t>νικοσ παππασ</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Δημοτικο σχολειο αγιου σπιριδωνα αρτασ: </a:t>
            </a:r>
            <a:r>
              <a:rPr lang="en-US" sz="1200" b="1" dirty="0">
                <a:solidFill>
                  <a:srgbClr val="7030A0"/>
                </a:solidFill>
                <a:latin typeface="Times New Roman" panose="02020603050405020304" pitchFamily="18" charset="0"/>
                <a:cs typeface="Times New Roman" panose="02020603050405020304" pitchFamily="18" charset="0"/>
              </a:rPr>
              <a:t>αλικη τατση</a:t>
            </a: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a:r>
            <a:br>
              <a:rPr lang="en-US" sz="1200" b="1" dirty="0">
                <a:latin typeface="Times New Roman" panose="02020603050405020304" pitchFamily="18" charset="0"/>
                <a:cs typeface="Times New Roman" panose="02020603050405020304" pitchFamily="18" charset="0"/>
              </a:rPr>
            </a:br>
            <a:r>
              <a:rPr lang="en-US" sz="1200" b="1" dirty="0">
                <a:latin typeface="Times New Roman" panose="02020603050405020304" pitchFamily="18" charset="0"/>
                <a:cs typeface="Times New Roman" panose="02020603050405020304" pitchFamily="18" charset="0"/>
              </a:rPr>
              <a:t>              3</a:t>
            </a:r>
            <a:r>
              <a:rPr lang="en-US" sz="1200" b="1" baseline="30000" dirty="0">
                <a:latin typeface="Times New Roman" panose="02020603050405020304" pitchFamily="18" charset="0"/>
                <a:cs typeface="Times New Roman" panose="02020603050405020304" pitchFamily="18" charset="0"/>
              </a:rPr>
              <a:t>ο</a:t>
            </a:r>
            <a:r>
              <a:rPr lang="en-US" sz="1200" b="1" dirty="0">
                <a:latin typeface="Times New Roman" panose="02020603050405020304" pitchFamily="18" charset="0"/>
                <a:cs typeface="Times New Roman" panose="02020603050405020304" pitchFamily="18" charset="0"/>
              </a:rPr>
              <a:t> δημοτικο σχολειο ηγουμενιτσασ: </a:t>
            </a:r>
            <a:r>
              <a:rPr lang="en-US" sz="1200" b="1" dirty="0">
                <a:solidFill>
                  <a:srgbClr val="FFC000"/>
                </a:solidFill>
                <a:latin typeface="Times New Roman" panose="02020603050405020304" pitchFamily="18" charset="0"/>
                <a:cs typeface="Times New Roman" panose="02020603050405020304" pitchFamily="18" charset="0"/>
              </a:rPr>
              <a:t>μαρια χριστογιαννη</a:t>
            </a:r>
            <a:r>
              <a:rPr lang="en-US" sz="1200" dirty="0">
                <a:latin typeface="Times New Roman" panose="02020603050405020304" pitchFamily="18" charset="0"/>
                <a:cs typeface="Times New Roman" panose="02020603050405020304" pitchFamily="18" charset="0"/>
              </a:rPr>
              <a:t/>
            </a:r>
            <a:br>
              <a:rPr lang="en-US" sz="1200" dirty="0">
                <a:latin typeface="Times New Roman" panose="02020603050405020304" pitchFamily="18" charset="0"/>
                <a:cs typeface="Times New Roman" panose="02020603050405020304" pitchFamily="18" charset="0"/>
              </a:rPr>
            </a:br>
            <a:r>
              <a:rPr lang="en-US" sz="1200" dirty="0">
                <a:latin typeface="Times New Roman" panose="02020603050405020304" pitchFamily="18" charset="0"/>
                <a:cs typeface="Times New Roman" panose="02020603050405020304" pitchFamily="18" charset="0"/>
              </a:rPr>
              <a:t/>
            </a:r>
            <a:br>
              <a:rPr lang="en-US" sz="1200" dirty="0">
                <a:latin typeface="Times New Roman" panose="02020603050405020304" pitchFamily="18" charset="0"/>
                <a:cs typeface="Times New Roman" panose="02020603050405020304" pitchFamily="18" charset="0"/>
              </a:rPr>
            </a:br>
            <a:endParaRPr lang="en-US" sz="12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 xmlns:a16="http://schemas.microsoft.com/office/drawing/2014/main" id="{F774607F-94CE-9E84-08D6-AE56310AB157}"/>
              </a:ext>
            </a:extLst>
          </p:cNvPr>
          <p:cNvPicPr>
            <a:picLocks noChangeAspect="1"/>
          </p:cNvPicPr>
          <p:nvPr/>
        </p:nvPicPr>
        <p:blipFill rotWithShape="1">
          <a:blip r:embed="rId2" cstate="print"/>
          <a:srcRect l="20321" r="33335" b="-1"/>
          <a:stretch/>
        </p:blipFill>
        <p:spPr>
          <a:xfrm>
            <a:off x="20" y="10"/>
            <a:ext cx="4639713" cy="6857990"/>
          </a:xfrm>
          <a:prstGeom prst="rect">
            <a:avLst/>
          </a:prstGeom>
          <a:effectLst>
            <a:innerShdw blurRad="57150" dist="38100" dir="14460000">
              <a:prstClr val="black">
                <a:alpha val="70000"/>
              </a:prstClr>
            </a:innerShdw>
          </a:effectLst>
        </p:spPr>
      </p:pic>
      <p:grpSp>
        <p:nvGrpSpPr>
          <p:cNvPr id="21" name="Group 20">
            <a:extLst>
              <a:ext uri="{FF2B5EF4-FFF2-40B4-BE49-F238E27FC236}">
                <a16:creationId xmlns="" xmlns:a16="http://schemas.microsoft.com/office/drawing/2014/main" id="{6DF25E23-BE15-4E36-A700-59F0CE8C54A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22" name="Straight Connector 21">
              <a:extLst>
                <a:ext uri="{FF2B5EF4-FFF2-40B4-BE49-F238E27FC236}">
                  <a16:creationId xmlns="" xmlns:a16="http://schemas.microsoft.com/office/drawing/2014/main" id="{2CE9353A-F333-4305-BED0-D126D75F5D8D}"/>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 xmlns:a16="http://schemas.microsoft.com/office/drawing/2014/main" id="{95D1D327-6D34-4AB1-BBCB-FFD18B927BA6}"/>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 xmlns:a16="http://schemas.microsoft.com/office/drawing/2014/main" id="{C3D4CCB5-F27F-4868-B1D4-55D8654F07D7}"/>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 xmlns:a16="http://schemas.microsoft.com/office/drawing/2014/main" id="{55F00F96-8833-4C32-AD31-05286BC80051}"/>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 xmlns:a16="http://schemas.microsoft.com/office/drawing/2014/main" id="{C22EE3D4-FE2C-4B01-BC8C-3CE2C6CC1122}"/>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n-US" dirty="0">
                <a:solidFill>
                  <a:srgbClr val="C00000"/>
                </a:solidFill>
                <a:latin typeface="Calibri" pitchFamily="34" charset="0"/>
                <a:cs typeface="Calibri" pitchFamily="34" charset="0"/>
              </a:rPr>
              <a:t>Erasmus</a:t>
            </a:r>
            <a:br>
              <a:rPr lang="en-US" dirty="0">
                <a:solidFill>
                  <a:srgbClr val="C00000"/>
                </a:solidFill>
                <a:latin typeface="Calibri" pitchFamily="34" charset="0"/>
                <a:cs typeface="Calibri" pitchFamily="34" charset="0"/>
              </a:rPr>
            </a:br>
            <a:r>
              <a:rPr lang="en-US" dirty="0">
                <a:solidFill>
                  <a:srgbClr val="C00000"/>
                </a:solidFill>
                <a:latin typeface="Calibri" pitchFamily="34" charset="0"/>
                <a:cs typeface="Calibri" pitchFamily="34" charset="0"/>
              </a:rPr>
              <a:t>Folignio 2022</a:t>
            </a:r>
            <a:endParaRPr lang="el-GR" dirty="0">
              <a:solidFill>
                <a:srgbClr val="C00000"/>
              </a:solidFill>
              <a:latin typeface="Calibri" pitchFamily="34" charset="0"/>
              <a:cs typeface="Calibri" pitchFamily="34" charset="0"/>
            </a:endParaRPr>
          </a:p>
        </p:txBody>
      </p:sp>
      <p:sp>
        <p:nvSpPr>
          <p:cNvPr id="3" name="2 - Θέση περιεχομένου"/>
          <p:cNvSpPr>
            <a:spLocks noGrp="1"/>
          </p:cNvSpPr>
          <p:nvPr>
            <p:ph idx="1"/>
          </p:nvPr>
        </p:nvSpPr>
        <p:spPr/>
        <p:txBody>
          <a:bodyPr>
            <a:normAutofit/>
          </a:bodyPr>
          <a:lstStyle/>
          <a:p>
            <a:pPr marL="0" indent="0" algn="ctr">
              <a:buNone/>
            </a:pPr>
            <a:endParaRPr lang="en-US" sz="2000" dirty="0">
              <a:solidFill>
                <a:srgbClr val="C00000"/>
              </a:solidFill>
              <a:latin typeface="Calibri" pitchFamily="34" charset="0"/>
              <a:cs typeface="Calibri" pitchFamily="34" charset="0"/>
            </a:endParaRPr>
          </a:p>
          <a:p>
            <a:pPr marL="0" indent="0" algn="ctr">
              <a:buNone/>
            </a:pPr>
            <a:endParaRPr lang="en-US" dirty="0">
              <a:solidFill>
                <a:srgbClr val="C00000"/>
              </a:solidFill>
              <a:latin typeface="Calibri" pitchFamily="34" charset="0"/>
              <a:cs typeface="Calibri" pitchFamily="34" charset="0"/>
            </a:endParaRPr>
          </a:p>
          <a:p>
            <a:pPr marL="0" indent="0" algn="ctr">
              <a:buNone/>
            </a:pPr>
            <a:r>
              <a:rPr lang="el-GR" sz="2000" dirty="0">
                <a:solidFill>
                  <a:srgbClr val="C00000"/>
                </a:solidFill>
                <a:latin typeface="Calibri" pitchFamily="34" charset="0"/>
                <a:cs typeface="Calibri" pitchFamily="34" charset="0"/>
              </a:rPr>
              <a:t>Παιχνιδοποίηση στην Εκπαίδευση</a:t>
            </a:r>
          </a:p>
          <a:p>
            <a:pPr marL="0" indent="0" algn="ctr">
              <a:buNone/>
            </a:pPr>
            <a:r>
              <a:rPr lang="el-GR" sz="2000" dirty="0">
                <a:solidFill>
                  <a:srgbClr val="C00000"/>
                </a:solidFill>
                <a:latin typeface="Calibri" pitchFamily="34" charset="0"/>
                <a:cs typeface="Calibri" pitchFamily="34" charset="0"/>
              </a:rPr>
              <a:t>και </a:t>
            </a:r>
            <a:r>
              <a:rPr lang="en-US" sz="2000" dirty="0">
                <a:solidFill>
                  <a:srgbClr val="C00000"/>
                </a:solidFill>
                <a:latin typeface="Calibri" pitchFamily="34" charset="0"/>
                <a:cs typeface="Calibri" pitchFamily="34" charset="0"/>
              </a:rPr>
              <a:t>online</a:t>
            </a:r>
            <a:r>
              <a:rPr lang="de-DE" sz="2000" dirty="0">
                <a:solidFill>
                  <a:srgbClr val="C00000"/>
                </a:solidFill>
                <a:latin typeface="Calibri" pitchFamily="34" charset="0"/>
                <a:cs typeface="Calibri" pitchFamily="34" charset="0"/>
              </a:rPr>
              <a:t> </a:t>
            </a:r>
            <a:r>
              <a:rPr lang="el-GR" sz="2000" dirty="0">
                <a:solidFill>
                  <a:srgbClr val="C00000"/>
                </a:solidFill>
                <a:latin typeface="Calibri" pitchFamily="34" charset="0"/>
                <a:cs typeface="Calibri" pitchFamily="34" charset="0"/>
              </a:rPr>
              <a:t>διαδραστικά παιχνίδια με</a:t>
            </a:r>
          </a:p>
          <a:p>
            <a:pPr marL="0" indent="0" algn="ctr">
              <a:buNone/>
            </a:pPr>
            <a:r>
              <a:rPr lang="el-GR" sz="2000" dirty="0">
                <a:solidFill>
                  <a:srgbClr val="C00000"/>
                </a:solidFill>
                <a:latin typeface="Calibri" pitchFamily="34" charset="0"/>
                <a:cs typeface="Calibri" pitchFamily="34" charset="0"/>
              </a:rPr>
              <a:t>την πλατφόρμα </a:t>
            </a:r>
            <a:r>
              <a:rPr lang="en-US" sz="2000" dirty="0">
                <a:solidFill>
                  <a:srgbClr val="C00000"/>
                </a:solidFill>
                <a:latin typeface="Calibri" pitchFamily="34" charset="0"/>
                <a:cs typeface="Calibri" pitchFamily="34" charset="0"/>
              </a:rPr>
              <a:t>RPG Playground</a:t>
            </a:r>
          </a:p>
          <a:p>
            <a:pPr marL="0" indent="0" algn="ctr">
              <a:buNone/>
            </a:pPr>
            <a:endParaRPr lang="el-GR" b="1" dirty="0">
              <a:solidFill>
                <a:srgbClr val="C00000"/>
              </a:solidFill>
              <a:latin typeface="Calibri" pitchFamily="34" charset="0"/>
              <a:cs typeface="Calibri" pitchFamily="34" charset="0"/>
            </a:endParaRPr>
          </a:p>
          <a:p>
            <a:pPr marL="0" indent="0" algn="ctr">
              <a:buNone/>
            </a:pPr>
            <a:endParaRPr lang="el-GR" b="1" dirty="0">
              <a:solidFill>
                <a:srgbClr val="C00000"/>
              </a:solidFill>
              <a:latin typeface="Calibri" pitchFamily="34" charset="0"/>
              <a:cs typeface="Calibri" pitchFamily="34" charset="0"/>
            </a:endParaRPr>
          </a:p>
          <a:p>
            <a:pPr marL="0" indent="0" algn="ctr">
              <a:buNone/>
            </a:pPr>
            <a:r>
              <a:rPr lang="el-GR" b="1" dirty="0">
                <a:solidFill>
                  <a:srgbClr val="002060"/>
                </a:solidFill>
                <a:latin typeface="Calibri" pitchFamily="34" charset="0"/>
                <a:cs typeface="Calibri" pitchFamily="34" charset="0"/>
              </a:rPr>
              <a:t>Εργαστήριο </a:t>
            </a:r>
            <a:r>
              <a:rPr lang="en-US" b="1" dirty="0">
                <a:solidFill>
                  <a:srgbClr val="002060"/>
                </a:solidFill>
                <a:latin typeface="Calibri" pitchFamily="34" charset="0"/>
                <a:cs typeface="Calibri" pitchFamily="34" charset="0"/>
              </a:rPr>
              <a:t>RPG Playground</a:t>
            </a:r>
          </a:p>
          <a:p>
            <a:pPr marL="0" indent="0" algn="ctr">
              <a:buNone/>
            </a:pPr>
            <a:endParaRPr lang="el-GR" b="1" dirty="0">
              <a:solidFill>
                <a:srgbClr val="C00000"/>
              </a:solidFill>
              <a:latin typeface="Calibri" pitchFamily="34" charset="0"/>
              <a:cs typeface="Calibri" pitchFamily="34" charset="0"/>
            </a:endParaRPr>
          </a:p>
          <a:p>
            <a:pPr marL="0" indent="0" algn="ctr">
              <a:buNone/>
            </a:pPr>
            <a:endParaRPr lang="el-GR" b="1" dirty="0">
              <a:solidFill>
                <a:srgbClr val="C00000"/>
              </a:solidFill>
              <a:latin typeface="Calibri" pitchFamily="34" charset="0"/>
              <a:cs typeface="Calibri" pitchFamily="34" charset="0"/>
            </a:endParaRPr>
          </a:p>
          <a:p>
            <a:pPr marL="0" indent="0" algn="ctr">
              <a:buNone/>
            </a:pPr>
            <a:endParaRPr lang="el-GR" sz="2000" dirty="0">
              <a:solidFill>
                <a:srgbClr val="C00000"/>
              </a:solidFill>
              <a:latin typeface="Calibri" pitchFamily="34" charset="0"/>
              <a:cs typeface="Calibri" pitchFamily="34" charset="0"/>
            </a:endParaRPr>
          </a:p>
          <a:p>
            <a:pPr marL="0" indent="0" algn="ctr">
              <a:buNone/>
            </a:pPr>
            <a:endParaRPr lang="en-US" sz="2000" dirty="0">
              <a:solidFill>
                <a:srgbClr val="C00000"/>
              </a:solidFill>
              <a:latin typeface="Calibri" pitchFamily="34" charset="0"/>
              <a:cs typeface="Calibri" pitchFamily="34" charset="0"/>
            </a:endParaRPr>
          </a:p>
        </p:txBody>
      </p:sp>
      <p:sp>
        <p:nvSpPr>
          <p:cNvPr id="4" name="3 - Θέση κειμένου"/>
          <p:cNvSpPr>
            <a:spLocks noGrp="1"/>
          </p:cNvSpPr>
          <p:nvPr>
            <p:ph type="body" sz="half" idx="2"/>
          </p:nvPr>
        </p:nvSpPr>
        <p:spPr>
          <a:xfrm>
            <a:off x="7085012" y="2209799"/>
            <a:ext cx="3657600" cy="2412535"/>
          </a:xfrm>
        </p:spPr>
        <p:txBody>
          <a:bodyPr>
            <a:normAutofit fontScale="40000" lnSpcReduction="20000"/>
          </a:bodyPr>
          <a:lstStyle/>
          <a:p>
            <a:r>
              <a:rPr lang="el-GR" sz="3000" dirty="0">
                <a:solidFill>
                  <a:srgbClr val="002060"/>
                </a:solidFill>
                <a:latin typeface="Calibri" pitchFamily="34" charset="0"/>
                <a:cs typeface="Calibri" pitchFamily="34" charset="0"/>
              </a:rPr>
              <a:t>Βασιλείου Κλεοπάτρα</a:t>
            </a:r>
          </a:p>
          <a:p>
            <a:r>
              <a:rPr lang="el-GR" sz="3000" dirty="0">
                <a:solidFill>
                  <a:srgbClr val="002060"/>
                </a:solidFill>
                <a:latin typeface="Calibri" pitchFamily="34" charset="0"/>
                <a:cs typeface="Calibri" pitchFamily="34" charset="0"/>
              </a:rPr>
              <a:t>Μπαντάνης Χρήστος</a:t>
            </a:r>
          </a:p>
          <a:p>
            <a:r>
              <a:rPr lang="el-GR" sz="3000" dirty="0">
                <a:solidFill>
                  <a:srgbClr val="002060"/>
                </a:solidFill>
                <a:latin typeface="Calibri" pitchFamily="34" charset="0"/>
                <a:cs typeface="Calibri" pitchFamily="34" charset="0"/>
              </a:rPr>
              <a:t>Μπούση Μαρία</a:t>
            </a:r>
          </a:p>
          <a:p>
            <a:r>
              <a:rPr lang="el-GR" sz="3000" dirty="0">
                <a:solidFill>
                  <a:srgbClr val="002060"/>
                </a:solidFill>
                <a:latin typeface="Calibri" pitchFamily="34" charset="0"/>
                <a:cs typeface="Calibri" pitchFamily="34" charset="0"/>
              </a:rPr>
              <a:t>Παππά Μαρία</a:t>
            </a:r>
          </a:p>
          <a:p>
            <a:r>
              <a:rPr lang="el-GR" sz="3000" dirty="0">
                <a:solidFill>
                  <a:srgbClr val="002060"/>
                </a:solidFill>
                <a:latin typeface="Calibri" pitchFamily="34" charset="0"/>
                <a:cs typeface="Calibri" pitchFamily="34" charset="0"/>
              </a:rPr>
              <a:t>Παππά Χαρούλα</a:t>
            </a:r>
          </a:p>
          <a:p>
            <a:r>
              <a:rPr lang="el-GR" sz="3000" dirty="0">
                <a:solidFill>
                  <a:srgbClr val="002060"/>
                </a:solidFill>
                <a:latin typeface="Calibri" pitchFamily="34" charset="0"/>
                <a:cs typeface="Calibri" pitchFamily="34" charset="0"/>
              </a:rPr>
              <a:t>Παππάς Νικόλαος</a:t>
            </a:r>
          </a:p>
          <a:p>
            <a:r>
              <a:rPr lang="el-GR" sz="3000" dirty="0">
                <a:solidFill>
                  <a:srgbClr val="002060"/>
                </a:solidFill>
                <a:latin typeface="Calibri" pitchFamily="34" charset="0"/>
                <a:cs typeface="Calibri" pitchFamily="34" charset="0"/>
              </a:rPr>
              <a:t>Τάτση Αλίκη</a:t>
            </a:r>
          </a:p>
          <a:p>
            <a:r>
              <a:rPr lang="el-GR" sz="3000" dirty="0">
                <a:solidFill>
                  <a:srgbClr val="002060"/>
                </a:solidFill>
                <a:latin typeface="Calibri" pitchFamily="34" charset="0"/>
                <a:cs typeface="Calibri" pitchFamily="34" charset="0"/>
              </a:rPr>
              <a:t>Τζαβέλας Γεώργιος</a:t>
            </a:r>
          </a:p>
          <a:p>
            <a:r>
              <a:rPr lang="el-GR" sz="3000" dirty="0">
                <a:solidFill>
                  <a:srgbClr val="002060"/>
                </a:solidFill>
                <a:latin typeface="Calibri" pitchFamily="34" charset="0"/>
                <a:cs typeface="Calibri" pitchFamily="34" charset="0"/>
              </a:rPr>
              <a:t>Χριστογιάννη Μαρία</a:t>
            </a:r>
          </a:p>
          <a:p>
            <a:endParaRPr lang="el-GR" dirty="0"/>
          </a:p>
        </p:txBody>
      </p:sp>
      <p:pic>
        <p:nvPicPr>
          <p:cNvPr id="5" name="Εικόνα 4">
            <a:extLst>
              <a:ext uri="{FF2B5EF4-FFF2-40B4-BE49-F238E27FC236}">
                <a16:creationId xmlns="" xmlns:a16="http://schemas.microsoft.com/office/drawing/2014/main" id="{8301FB66-840D-41EB-B1CE-5079560CFC13}"/>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9588895" y="5670958"/>
            <a:ext cx="2303588" cy="93064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4104" name="Group 4103">
            <a:extLst>
              <a:ext uri="{FF2B5EF4-FFF2-40B4-BE49-F238E27FC236}">
                <a16:creationId xmlns="" xmlns:a16="http://schemas.microsoft.com/office/drawing/2014/main" id="{62CE031E-EE35-4AA7-9784-80509332778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4105" name="Straight Connector 4104">
              <a:extLst>
                <a:ext uri="{FF2B5EF4-FFF2-40B4-BE49-F238E27FC236}">
                  <a16:creationId xmlns="" xmlns:a16="http://schemas.microsoft.com/office/drawing/2014/main" id="{118D62D3-5800-4F4A-95BE-C1A2BB8B2338}"/>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6" name="Straight Connector 4105">
              <a:extLst>
                <a:ext uri="{FF2B5EF4-FFF2-40B4-BE49-F238E27FC236}">
                  <a16:creationId xmlns="" xmlns:a16="http://schemas.microsoft.com/office/drawing/2014/main" id="{4C9E4F52-5D94-4242-AC69-EE6A23FAB1D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7" name="Straight Connector 4106">
              <a:extLst>
                <a:ext uri="{FF2B5EF4-FFF2-40B4-BE49-F238E27FC236}">
                  <a16:creationId xmlns="" xmlns:a16="http://schemas.microsoft.com/office/drawing/2014/main" id="{322CC7C0-D1D6-4FF0-A60C-1AEB9C8736A0}"/>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8" name="Straight Connector 4107">
              <a:extLst>
                <a:ext uri="{FF2B5EF4-FFF2-40B4-BE49-F238E27FC236}">
                  <a16:creationId xmlns="" xmlns:a16="http://schemas.microsoft.com/office/drawing/2014/main" id="{99B43E48-8275-4871-8745-F5CB75CFDB87}"/>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09" name="Straight Connector 4108">
              <a:extLst>
                <a:ext uri="{FF2B5EF4-FFF2-40B4-BE49-F238E27FC236}">
                  <a16:creationId xmlns="" xmlns:a16="http://schemas.microsoft.com/office/drawing/2014/main" id="{E87ED701-F942-4771-8F92-6EFCC2E8E0E0}"/>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684212" y="4487332"/>
            <a:ext cx="8534400" cy="1507067"/>
          </a:xfrm>
        </p:spPr>
        <p:txBody>
          <a:bodyPr vert="horz" lIns="91440" tIns="45720" rIns="91440" bIns="45720" rtlCol="0" anchor="ctr">
            <a:normAutofit/>
          </a:bodyPr>
          <a:lstStyle/>
          <a:p>
            <a:r>
              <a:rPr lang="en-US" sz="3300" dirty="0" err="1"/>
              <a:t>Γνωριμια</a:t>
            </a:r>
            <a:r>
              <a:rPr lang="en-US" sz="3300" dirty="0"/>
              <a:t> με το </a:t>
            </a:r>
            <a:r>
              <a:rPr lang="en-US" sz="3300" dirty="0" err="1"/>
              <a:t>περιβαλλον</a:t>
            </a:r>
            <a:r>
              <a:rPr lang="en-US" sz="3300" dirty="0"/>
              <a:t> </a:t>
            </a:r>
            <a:r>
              <a:rPr lang="en-US" sz="3300" dirty="0" err="1" smtClean="0"/>
              <a:t>εργασια</a:t>
            </a:r>
            <a:r>
              <a:rPr lang="el-GR" sz="3300" dirty="0" smtClean="0"/>
              <a:t>Σ</a:t>
            </a:r>
            <a:r>
              <a:rPr lang="en-US" sz="3300" dirty="0" smtClean="0"/>
              <a:t> </a:t>
            </a:r>
            <a:r>
              <a:rPr lang="en-US" sz="3300" dirty="0" err="1" smtClean="0"/>
              <a:t>τη</a:t>
            </a:r>
            <a:r>
              <a:rPr lang="el-GR" sz="3300" dirty="0" smtClean="0"/>
              <a:t>Σ</a:t>
            </a:r>
            <a:r>
              <a:rPr lang="en-US" sz="3300" dirty="0" smtClean="0"/>
              <a:t> </a:t>
            </a:r>
            <a:r>
              <a:rPr lang="en-US" sz="3300" dirty="0" err="1" smtClean="0"/>
              <a:t>πλατφορμα</a:t>
            </a:r>
            <a:r>
              <a:rPr lang="el-GR" sz="3300" smtClean="0"/>
              <a:t>Σ</a:t>
            </a:r>
            <a:r>
              <a:rPr lang="en-US" sz="3300" smtClean="0"/>
              <a:t> </a:t>
            </a:r>
            <a:r>
              <a:rPr lang="en-US" sz="3300" dirty="0"/>
              <a:t>RPG Playground</a:t>
            </a:r>
          </a:p>
        </p:txBody>
      </p:sp>
      <p:pic>
        <p:nvPicPr>
          <p:cNvPr id="4099" name="Picture 3"/>
          <p:cNvPicPr>
            <a:picLocks noGrp="1" noChangeAspect="1" noChangeArrowheads="1"/>
          </p:cNvPicPr>
          <p:nvPr>
            <p:ph idx="1"/>
          </p:nvPr>
        </p:nvPicPr>
        <p:blipFill>
          <a:blip r:embed="rId2" cstate="print"/>
          <a:stretch>
            <a:fillRect/>
          </a:stretch>
        </p:blipFill>
        <p:spPr bwMode="auto">
          <a:xfrm>
            <a:off x="791239" y="1003102"/>
            <a:ext cx="5304759" cy="3036973"/>
          </a:xfrm>
          <a:prstGeom prst="rect">
            <a:avLst/>
          </a:prstGeom>
          <a:noFill/>
          <a:effectLst>
            <a:innerShdw blurRad="57150" dist="38100" dir="14460000">
              <a:prstClr val="black">
                <a:alpha val="70000"/>
              </a:prstClr>
            </a:innerShdw>
          </a:effectLst>
        </p:spPr>
      </p:pic>
      <p:sp>
        <p:nvSpPr>
          <p:cNvPr id="4" name="3 - Θέση κειμένου"/>
          <p:cNvSpPr>
            <a:spLocks noGrp="1"/>
          </p:cNvSpPr>
          <p:nvPr>
            <p:ph type="body" sz="half" idx="2"/>
          </p:nvPr>
        </p:nvSpPr>
        <p:spPr>
          <a:xfrm>
            <a:off x="6499654" y="733647"/>
            <a:ext cx="4419171" cy="3575884"/>
          </a:xfrm>
        </p:spPr>
        <p:txBody>
          <a:bodyPr vert="horz" lIns="91440" tIns="45720" rIns="91440" bIns="45720" rtlCol="0" anchor="ctr">
            <a:normAutofit/>
          </a:bodyPr>
          <a:lstStyle/>
          <a:p>
            <a:pPr>
              <a:buFont typeface="Wingdings 3" panose="05040102010807070707" pitchFamily="18" charset="2"/>
              <a:buChar char=""/>
            </a:pPr>
            <a:r>
              <a:rPr lang="en-US"/>
              <a:t>Η συγκεκριμένη πλατφόρμα δίνει την δυνατότητα στους εγγεγραμμένους χρήστες να χρησιμοποιήσουν τα παιχνίδια που έχουν δημιουργηθεί από άλλους ή να δημιουργήσουν εύκολα το δικό τους παιχνίδι ρόλων, χωρίς να απαιτούνται εξειδικευμένες γνώσεις προγραμματισμού. </a:t>
            </a:r>
          </a:p>
          <a:p>
            <a:pPr>
              <a:buFont typeface="Wingdings 3" panose="05040102010807070707" pitchFamily="18" charset="2"/>
              <a:buChar char=""/>
            </a:pPr>
            <a:endParaRPr lang="en-US"/>
          </a:p>
        </p:txBody>
      </p:sp>
    </p:spTree>
    <p:extLst>
      <p:ext uri="{BB962C8B-B14F-4D97-AF65-F5344CB8AC3E}">
        <p14:creationId xmlns="" xmlns:p14="http://schemas.microsoft.com/office/powerpoint/2010/main" val="2796393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6152" name="Group 6151">
            <a:extLst>
              <a:ext uri="{FF2B5EF4-FFF2-40B4-BE49-F238E27FC236}">
                <a16:creationId xmlns="" xmlns:a16="http://schemas.microsoft.com/office/drawing/2014/main" id="{62CE031E-EE35-4AA7-9784-80509332778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6153" name="Straight Connector 6152">
              <a:extLst>
                <a:ext uri="{FF2B5EF4-FFF2-40B4-BE49-F238E27FC236}">
                  <a16:creationId xmlns="" xmlns:a16="http://schemas.microsoft.com/office/drawing/2014/main" id="{118D62D3-5800-4F4A-95BE-C1A2BB8B2338}"/>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54" name="Straight Connector 6153">
              <a:extLst>
                <a:ext uri="{FF2B5EF4-FFF2-40B4-BE49-F238E27FC236}">
                  <a16:creationId xmlns="" xmlns:a16="http://schemas.microsoft.com/office/drawing/2014/main" id="{4C9E4F52-5D94-4242-AC69-EE6A23FAB1D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55" name="Straight Connector 6154">
              <a:extLst>
                <a:ext uri="{FF2B5EF4-FFF2-40B4-BE49-F238E27FC236}">
                  <a16:creationId xmlns="" xmlns:a16="http://schemas.microsoft.com/office/drawing/2014/main" id="{322CC7C0-D1D6-4FF0-A60C-1AEB9C8736A0}"/>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56" name="Straight Connector 6155">
              <a:extLst>
                <a:ext uri="{FF2B5EF4-FFF2-40B4-BE49-F238E27FC236}">
                  <a16:creationId xmlns="" xmlns:a16="http://schemas.microsoft.com/office/drawing/2014/main" id="{99B43E48-8275-4871-8745-F5CB75CFDB87}"/>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57" name="Straight Connector 6156">
              <a:extLst>
                <a:ext uri="{FF2B5EF4-FFF2-40B4-BE49-F238E27FC236}">
                  <a16:creationId xmlns="" xmlns:a16="http://schemas.microsoft.com/office/drawing/2014/main" id="{E87ED701-F942-4771-8F92-6EFCC2E8E0E0}"/>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684212" y="4487332"/>
            <a:ext cx="8534400" cy="1507067"/>
          </a:xfrm>
        </p:spPr>
        <p:txBody>
          <a:bodyPr vert="horz" lIns="91440" tIns="45720" rIns="91440" bIns="45720" rtlCol="0" anchor="ctr">
            <a:normAutofit/>
          </a:bodyPr>
          <a:lstStyle/>
          <a:p>
            <a:r>
              <a:rPr lang="en-US" sz="3300" dirty="0" err="1"/>
              <a:t>Γνωριμια</a:t>
            </a:r>
            <a:r>
              <a:rPr lang="en-US" sz="3300" dirty="0"/>
              <a:t> με το </a:t>
            </a:r>
            <a:r>
              <a:rPr lang="en-US" sz="3300" dirty="0" err="1"/>
              <a:t>περιβαλλον</a:t>
            </a:r>
            <a:r>
              <a:rPr lang="en-US" sz="3300" dirty="0"/>
              <a:t> </a:t>
            </a:r>
            <a:r>
              <a:rPr lang="en-US" sz="3300" dirty="0" err="1" smtClean="0"/>
              <a:t>εργασια</a:t>
            </a:r>
            <a:r>
              <a:rPr lang="en-US" sz="3300" dirty="0" smtClean="0"/>
              <a:t> </a:t>
            </a:r>
            <a:r>
              <a:rPr lang="en-US" sz="3300" dirty="0" err="1" smtClean="0"/>
              <a:t>τη</a:t>
            </a:r>
            <a:r>
              <a:rPr lang="el-GR" sz="3300" dirty="0" smtClean="0"/>
              <a:t>Σ</a:t>
            </a:r>
            <a:r>
              <a:rPr lang="en-US" sz="3300" dirty="0" smtClean="0"/>
              <a:t> </a:t>
            </a:r>
            <a:r>
              <a:rPr lang="en-US" sz="3300" dirty="0" err="1" smtClean="0"/>
              <a:t>πλατφορμα</a:t>
            </a:r>
            <a:r>
              <a:rPr lang="el-GR" sz="3300" dirty="0" smtClean="0"/>
              <a:t>Σ</a:t>
            </a:r>
            <a:r>
              <a:rPr lang="en-US" sz="3300" dirty="0" smtClean="0"/>
              <a:t> </a:t>
            </a:r>
            <a:r>
              <a:rPr lang="en-US" sz="3300" dirty="0"/>
              <a:t>RPG Playground</a:t>
            </a:r>
          </a:p>
        </p:txBody>
      </p:sp>
      <p:pic>
        <p:nvPicPr>
          <p:cNvPr id="6147" name="Picture 3"/>
          <p:cNvPicPr>
            <a:picLocks noGrp="1" noChangeAspect="1" noChangeArrowheads="1"/>
          </p:cNvPicPr>
          <p:nvPr>
            <p:ph idx="1"/>
          </p:nvPr>
        </p:nvPicPr>
        <p:blipFill>
          <a:blip r:embed="rId2" cstate="print"/>
          <a:stretch>
            <a:fillRect/>
          </a:stretch>
        </p:blipFill>
        <p:spPr bwMode="auto">
          <a:xfrm>
            <a:off x="791239" y="989840"/>
            <a:ext cx="5304759" cy="3063498"/>
          </a:xfrm>
          <a:prstGeom prst="rect">
            <a:avLst/>
          </a:prstGeom>
          <a:noFill/>
          <a:effectLst>
            <a:innerShdw blurRad="57150" dist="38100" dir="14460000">
              <a:prstClr val="black">
                <a:alpha val="70000"/>
              </a:prstClr>
            </a:innerShdw>
          </a:effectLst>
        </p:spPr>
      </p:pic>
      <p:sp>
        <p:nvSpPr>
          <p:cNvPr id="4" name="3 - Θέση κειμένου"/>
          <p:cNvSpPr>
            <a:spLocks noGrp="1"/>
          </p:cNvSpPr>
          <p:nvPr>
            <p:ph type="body" sz="half" idx="2"/>
          </p:nvPr>
        </p:nvSpPr>
        <p:spPr>
          <a:xfrm>
            <a:off x="6499654" y="733647"/>
            <a:ext cx="4419171" cy="3575884"/>
          </a:xfrm>
        </p:spPr>
        <p:txBody>
          <a:bodyPr vert="horz" lIns="91440" tIns="45720" rIns="91440" bIns="45720" rtlCol="0" anchor="ctr">
            <a:normAutofit/>
          </a:bodyPr>
          <a:lstStyle/>
          <a:p>
            <a:pPr>
              <a:buFont typeface="Wingdings 3" panose="05040102010807070707" pitchFamily="18" charset="2"/>
              <a:buChar char=""/>
            </a:pPr>
            <a:r>
              <a:rPr lang="en-US"/>
              <a:t>Η απλή έκδοση είναι δωρεάν ενώ τα παιχνίδια μπορούν να διαμοιραστούν με την κοινότητα, να ενσωματωθούν σε ιστοσελίδες και </a:t>
            </a:r>
            <a:r>
              <a:rPr lang="en-US" dirty="0"/>
              <a:t>blogs</a:t>
            </a:r>
            <a:r>
              <a:rPr lang="en-US"/>
              <a:t>. Πρόκειται για ένα χρήσιμο </a:t>
            </a:r>
            <a:r>
              <a:rPr lang="en-US" dirty="0"/>
              <a:t>on</a:t>
            </a:r>
            <a:r>
              <a:rPr lang="en-US"/>
              <a:t>-</a:t>
            </a:r>
            <a:r>
              <a:rPr lang="en-US" dirty="0"/>
              <a:t>line</a:t>
            </a:r>
            <a:r>
              <a:rPr lang="en-US"/>
              <a:t> εργαλείο για τους εκπαιδευτικούς με το οποίο μπορούν να δημιουργήσουν μαζί με τους μαθητές τους εκπαιδευτικά παιχνίδια. </a:t>
            </a:r>
          </a:p>
          <a:p>
            <a:pPr>
              <a:buFont typeface="Wingdings 3" panose="05040102010807070707" pitchFamily="18" charset="2"/>
              <a:buChar char=""/>
            </a:pPr>
            <a:endParaRPr lang="en-US"/>
          </a:p>
        </p:txBody>
      </p:sp>
    </p:spTree>
    <p:extLst>
      <p:ext uri="{BB962C8B-B14F-4D97-AF65-F5344CB8AC3E}">
        <p14:creationId xmlns="" xmlns:p14="http://schemas.microsoft.com/office/powerpoint/2010/main" val="951759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75" name="Group 7174">
            <a:extLst>
              <a:ext uri="{FF2B5EF4-FFF2-40B4-BE49-F238E27FC236}">
                <a16:creationId xmlns="" xmlns:a16="http://schemas.microsoft.com/office/drawing/2014/main" id="{8F1EF17D-1B70-428C-8A8A-A2C5B390E1E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7176" name="Straight Connector 7175">
              <a:extLst>
                <a:ext uri="{FF2B5EF4-FFF2-40B4-BE49-F238E27FC236}">
                  <a16:creationId xmlns="" xmlns:a16="http://schemas.microsoft.com/office/drawing/2014/main" id="{12FAEDF3-CEC8-4BF6-8EA7-4079C471838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77" name="Straight Connector 7176">
              <a:extLst>
                <a:ext uri="{FF2B5EF4-FFF2-40B4-BE49-F238E27FC236}">
                  <a16:creationId xmlns="" xmlns:a16="http://schemas.microsoft.com/office/drawing/2014/main" id="{398DB8F4-CD77-4FCC-8544-ADE8B478C151}"/>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78" name="Straight Connector 7177">
              <a:extLst>
                <a:ext uri="{FF2B5EF4-FFF2-40B4-BE49-F238E27FC236}">
                  <a16:creationId xmlns="" xmlns:a16="http://schemas.microsoft.com/office/drawing/2014/main" id="{22202DFE-039D-48E4-8536-FA30F248947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79" name="Straight Connector 7178">
              <a:extLst>
                <a:ext uri="{FF2B5EF4-FFF2-40B4-BE49-F238E27FC236}">
                  <a16:creationId xmlns="" xmlns:a16="http://schemas.microsoft.com/office/drawing/2014/main" id="{81F05E26-510E-4164-83C7-28E4FE9D7EA3}"/>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80" name="Straight Connector 7179">
              <a:extLst>
                <a:ext uri="{FF2B5EF4-FFF2-40B4-BE49-F238E27FC236}">
                  <a16:creationId xmlns="" xmlns:a16="http://schemas.microsoft.com/office/drawing/2014/main" id="{E632161A-50D4-4D96-887A-98FC9209310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7182" name="Rectangle 7181">
            <a:extLst>
              <a:ext uri="{FF2B5EF4-FFF2-40B4-BE49-F238E27FC236}">
                <a16:creationId xmlns="" xmlns:a16="http://schemas.microsoft.com/office/drawing/2014/main" id="{8F4E830A-06F9-4EAA-9E65-110CF24217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laptop or smartphone or tablet pc"/>
          <p:cNvPicPr>
            <a:picLocks noGrp="1" noChangeAspect="1" noChangeArrowheads="1"/>
          </p:cNvPicPr>
          <p:nvPr>
            <p:ph idx="1"/>
          </p:nvPr>
        </p:nvPicPr>
        <p:blipFill rotWithShape="1">
          <a:blip r:embed="rId2" cstate="print">
            <a:alphaModFix amt="35000"/>
          </a:blip>
          <a:srcRect/>
          <a:stretch/>
        </p:blipFill>
        <p:spPr bwMode="auto">
          <a:xfrm>
            <a:off x="0" y="10"/>
            <a:ext cx="12192000" cy="6857990"/>
          </a:xfrm>
          <a:prstGeom prst="rect">
            <a:avLst/>
          </a:prstGeom>
          <a:noFill/>
        </p:spPr>
      </p:pic>
      <p:sp>
        <p:nvSpPr>
          <p:cNvPr id="2" name="Title 1"/>
          <p:cNvSpPr>
            <a:spLocks noGrp="1"/>
          </p:cNvSpPr>
          <p:nvPr>
            <p:ph type="title"/>
          </p:nvPr>
        </p:nvSpPr>
        <p:spPr>
          <a:xfrm>
            <a:off x="684212" y="4487332"/>
            <a:ext cx="8534400" cy="1507067"/>
          </a:xfrm>
        </p:spPr>
        <p:txBody>
          <a:bodyPr vert="horz" lIns="91440" tIns="45720" rIns="91440" bIns="45720" rtlCol="0" anchor="ctr">
            <a:normAutofit/>
          </a:bodyPr>
          <a:lstStyle/>
          <a:p>
            <a:r>
              <a:rPr lang="en-US" sz="3300" dirty="0" err="1"/>
              <a:t>Γνωριμ</a:t>
            </a:r>
            <a:r>
              <a:rPr lang="el-GR" sz="3300" dirty="0"/>
              <a:t>ι</a:t>
            </a:r>
            <a:r>
              <a:rPr lang="en-US" sz="3300" dirty="0"/>
              <a:t>α </a:t>
            </a:r>
            <a:r>
              <a:rPr lang="en-US" sz="3300" dirty="0" err="1"/>
              <a:t>με</a:t>
            </a:r>
            <a:r>
              <a:rPr lang="en-US" sz="3300" dirty="0"/>
              <a:t> </a:t>
            </a:r>
            <a:r>
              <a:rPr lang="en-US" sz="3300" dirty="0" err="1"/>
              <a:t>το</a:t>
            </a:r>
            <a:r>
              <a:rPr lang="en-US" sz="3300" dirty="0"/>
              <a:t> π</a:t>
            </a:r>
            <a:r>
              <a:rPr lang="en-US" sz="3300" dirty="0" err="1"/>
              <a:t>ερι</a:t>
            </a:r>
            <a:r>
              <a:rPr lang="en-US" sz="3300" dirty="0"/>
              <a:t>β</a:t>
            </a:r>
            <a:r>
              <a:rPr lang="el-GR" sz="3300" dirty="0"/>
              <a:t>α</a:t>
            </a:r>
            <a:r>
              <a:rPr lang="en-US" sz="3300" dirty="0" err="1"/>
              <a:t>λλον</a:t>
            </a:r>
            <a:r>
              <a:rPr lang="en-US" sz="3300" dirty="0"/>
              <a:t> </a:t>
            </a:r>
            <a:r>
              <a:rPr lang="en-US" sz="3300" dirty="0" err="1"/>
              <a:t>εργ</a:t>
            </a:r>
            <a:r>
              <a:rPr lang="en-US" sz="3300" dirty="0"/>
              <a:t>ασ</a:t>
            </a:r>
            <a:r>
              <a:rPr lang="el-GR" sz="3300" dirty="0"/>
              <a:t>ι</a:t>
            </a:r>
            <a:r>
              <a:rPr lang="en-US" sz="3300" dirty="0" smtClean="0"/>
              <a:t>α</a:t>
            </a:r>
            <a:r>
              <a:rPr lang="el-GR" sz="3300" dirty="0" smtClean="0"/>
              <a:t>Σ</a:t>
            </a:r>
            <a:r>
              <a:rPr lang="en-US" sz="3300" dirty="0" smtClean="0"/>
              <a:t> </a:t>
            </a:r>
            <a:r>
              <a:rPr lang="en-US" sz="3300" dirty="0" err="1" smtClean="0"/>
              <a:t>τη</a:t>
            </a:r>
            <a:r>
              <a:rPr lang="el-GR" sz="3300" dirty="0" smtClean="0"/>
              <a:t>Σ</a:t>
            </a:r>
            <a:r>
              <a:rPr lang="en-US" sz="3300" dirty="0" smtClean="0"/>
              <a:t> </a:t>
            </a:r>
            <a:r>
              <a:rPr lang="en-US" sz="3300" dirty="0" err="1"/>
              <a:t>πλατφ</a:t>
            </a:r>
            <a:r>
              <a:rPr lang="el-GR" sz="3300" dirty="0"/>
              <a:t>ο</a:t>
            </a:r>
            <a:r>
              <a:rPr lang="en-US" sz="3300" dirty="0" err="1" smtClean="0"/>
              <a:t>ρμα</a:t>
            </a:r>
            <a:r>
              <a:rPr lang="el-GR" sz="3300" dirty="0" smtClean="0"/>
              <a:t>Σ</a:t>
            </a:r>
            <a:r>
              <a:rPr lang="en-US" sz="3300" dirty="0" smtClean="0"/>
              <a:t> </a:t>
            </a:r>
            <a:r>
              <a:rPr lang="en-US" sz="3300" dirty="0"/>
              <a:t>RPG Playground</a:t>
            </a:r>
          </a:p>
        </p:txBody>
      </p:sp>
      <p:sp>
        <p:nvSpPr>
          <p:cNvPr id="4" name="3 - Θέση κειμένου"/>
          <p:cNvSpPr>
            <a:spLocks noGrp="1"/>
          </p:cNvSpPr>
          <p:nvPr>
            <p:ph type="body" sz="half" idx="2"/>
          </p:nvPr>
        </p:nvSpPr>
        <p:spPr>
          <a:xfrm>
            <a:off x="684212" y="685800"/>
            <a:ext cx="8534400" cy="3615267"/>
          </a:xfrm>
        </p:spPr>
        <p:txBody>
          <a:bodyPr vert="horz" lIns="91440" tIns="45720" rIns="91440" bIns="45720" rtlCol="0" anchor="ctr">
            <a:normAutofit/>
          </a:bodyPr>
          <a:lstStyle/>
          <a:p>
            <a:pPr>
              <a:buFont typeface="Wingdings 3" panose="05040102010807070707" pitchFamily="18" charset="2"/>
              <a:buChar char=""/>
            </a:pPr>
            <a:r>
              <a:rPr lang="en-US">
                <a:solidFill>
                  <a:schemeClr val="tx1"/>
                </a:solidFill>
              </a:rPr>
              <a:t>Μπορούν να μπουν σε αυτά από το φυλλομετρητή τους, από τον υπολογιστή, ακόμα και από φορητές συσκευές όπως κινητό τηλέφωνο ή tablet.</a:t>
            </a:r>
          </a:p>
          <a:p>
            <a:pPr>
              <a:buFont typeface="Wingdings 3" panose="05040102010807070707" pitchFamily="18" charset="2"/>
              <a:buChar char=""/>
            </a:pPr>
            <a:endParaRPr lang="en-US">
              <a:solidFill>
                <a:schemeClr val="tx1"/>
              </a:solidFill>
            </a:endParaRPr>
          </a:p>
        </p:txBody>
      </p:sp>
    </p:spTree>
    <p:extLst>
      <p:ext uri="{BB962C8B-B14F-4D97-AF65-F5344CB8AC3E}">
        <p14:creationId xmlns="" xmlns:p14="http://schemas.microsoft.com/office/powerpoint/2010/main" val="2275350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135" name="Group 5126">
            <a:extLst>
              <a:ext uri="{FF2B5EF4-FFF2-40B4-BE49-F238E27FC236}">
                <a16:creationId xmlns="" xmlns:a16="http://schemas.microsoft.com/office/drawing/2014/main" id="{8F1EF17D-1B70-428C-8A8A-A2C5B390E1E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5128" name="Straight Connector 5127">
              <a:extLst>
                <a:ext uri="{FF2B5EF4-FFF2-40B4-BE49-F238E27FC236}">
                  <a16:creationId xmlns="" xmlns:a16="http://schemas.microsoft.com/office/drawing/2014/main" id="{12FAEDF3-CEC8-4BF6-8EA7-4079C471838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29" name="Straight Connector 5128">
              <a:extLst>
                <a:ext uri="{FF2B5EF4-FFF2-40B4-BE49-F238E27FC236}">
                  <a16:creationId xmlns="" xmlns:a16="http://schemas.microsoft.com/office/drawing/2014/main" id="{398DB8F4-CD77-4FCC-8544-ADE8B478C151}"/>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30" name="Straight Connector 5129">
              <a:extLst>
                <a:ext uri="{FF2B5EF4-FFF2-40B4-BE49-F238E27FC236}">
                  <a16:creationId xmlns="" xmlns:a16="http://schemas.microsoft.com/office/drawing/2014/main" id="{22202DFE-039D-48E4-8536-FA30F248947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31" name="Straight Connector 5130">
              <a:extLst>
                <a:ext uri="{FF2B5EF4-FFF2-40B4-BE49-F238E27FC236}">
                  <a16:creationId xmlns="" xmlns:a16="http://schemas.microsoft.com/office/drawing/2014/main" id="{81F05E26-510E-4164-83C7-28E4FE9D7EA3}"/>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32" name="Straight Connector 5131">
              <a:extLst>
                <a:ext uri="{FF2B5EF4-FFF2-40B4-BE49-F238E27FC236}">
                  <a16:creationId xmlns="" xmlns:a16="http://schemas.microsoft.com/office/drawing/2014/main" id="{E632161A-50D4-4D96-887A-98FC9209310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5134" name="Rectangle 5133">
            <a:extLst>
              <a:ext uri="{FF2B5EF4-FFF2-40B4-BE49-F238E27FC236}">
                <a16:creationId xmlns="" xmlns:a16="http://schemas.microsoft.com/office/drawing/2014/main" id="{8F4E830A-06F9-4EAA-9E65-110CF24217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Εικόνα που περιέχει κείμενο, ηλεκτρονικές συσκευές&#10;&#10;Περιγραφή που δημιουργήθηκε αυτόματα">
            <a:hlinkClick r:id="rId3"/>
          </p:cNvPr>
          <p:cNvPicPr>
            <a:picLocks noGrp="1" noChangeAspect="1" noChangeArrowheads="1"/>
          </p:cNvPicPr>
          <p:nvPr>
            <p:ph idx="1"/>
          </p:nvPr>
        </p:nvPicPr>
        <p:blipFill rotWithShape="1">
          <a:blip r:embed="rId4" cstate="print">
            <a:alphaModFix amt="35000"/>
          </a:blip>
          <a:srcRect b="9274"/>
          <a:stretch/>
        </p:blipFill>
        <p:spPr bwMode="auto">
          <a:xfrm>
            <a:off x="3174" y="10"/>
            <a:ext cx="12192000" cy="6857990"/>
          </a:xfrm>
          <a:prstGeom prst="rect">
            <a:avLst/>
          </a:prstGeom>
          <a:noFill/>
        </p:spPr>
      </p:pic>
      <p:sp>
        <p:nvSpPr>
          <p:cNvPr id="2" name="Title 1"/>
          <p:cNvSpPr>
            <a:spLocks noGrp="1"/>
          </p:cNvSpPr>
          <p:nvPr>
            <p:ph type="title"/>
          </p:nvPr>
        </p:nvSpPr>
        <p:spPr>
          <a:xfrm>
            <a:off x="684212" y="4487332"/>
            <a:ext cx="8534400" cy="1507067"/>
          </a:xfrm>
        </p:spPr>
        <p:txBody>
          <a:bodyPr vert="horz" lIns="91440" tIns="45720" rIns="91440" bIns="45720" rtlCol="0" anchor="ctr">
            <a:normAutofit/>
          </a:bodyPr>
          <a:lstStyle/>
          <a:p>
            <a:r>
              <a:rPr lang="en-US" sz="3600" dirty="0"/>
              <a:t>RPG Playground </a:t>
            </a:r>
            <a:br>
              <a:rPr lang="en-US" sz="3600" dirty="0"/>
            </a:br>
            <a:r>
              <a:rPr lang="en-US" sz="3600" dirty="0" err="1" smtClean="0"/>
              <a:t>Δημιουργ</a:t>
            </a:r>
            <a:r>
              <a:rPr lang="el-GR" sz="3600" dirty="0" smtClean="0"/>
              <a:t>Ι</a:t>
            </a:r>
            <a:r>
              <a:rPr lang="en-US" sz="3600" dirty="0" smtClean="0"/>
              <a:t>α </a:t>
            </a:r>
            <a:r>
              <a:rPr lang="en-US" sz="3600" dirty="0"/>
              <a:t>RPG </a:t>
            </a:r>
            <a:r>
              <a:rPr lang="en-US" sz="3600" dirty="0" smtClean="0"/>
              <a:t>Β</a:t>
            </a:r>
            <a:r>
              <a:rPr lang="el-GR" sz="3600" dirty="0" smtClean="0"/>
              <a:t>Η</a:t>
            </a:r>
            <a:r>
              <a:rPr lang="en-US" sz="3600" dirty="0" err="1" smtClean="0"/>
              <a:t>μα</a:t>
            </a:r>
            <a:r>
              <a:rPr lang="en-US" sz="3600" dirty="0" smtClean="0"/>
              <a:t>-β</a:t>
            </a:r>
            <a:r>
              <a:rPr lang="el-GR" sz="3600" dirty="0" smtClean="0"/>
              <a:t>Η</a:t>
            </a:r>
            <a:r>
              <a:rPr lang="en-US" sz="3600" dirty="0" err="1" smtClean="0"/>
              <a:t>μα</a:t>
            </a:r>
            <a:endParaRPr lang="en-US" sz="3600" dirty="0"/>
          </a:p>
        </p:txBody>
      </p:sp>
      <p:sp>
        <p:nvSpPr>
          <p:cNvPr id="4" name="3 - Θέση κειμένου"/>
          <p:cNvSpPr>
            <a:spLocks noGrp="1"/>
          </p:cNvSpPr>
          <p:nvPr>
            <p:ph type="body" sz="half" idx="2"/>
          </p:nvPr>
        </p:nvSpPr>
        <p:spPr>
          <a:xfrm>
            <a:off x="684212" y="685800"/>
            <a:ext cx="8534400" cy="3615267"/>
          </a:xfrm>
        </p:spPr>
        <p:txBody>
          <a:bodyPr vert="horz" lIns="91440" tIns="45720" rIns="91440" bIns="45720" rtlCol="0" anchor="ctr">
            <a:normAutofit/>
          </a:bodyPr>
          <a:lstStyle/>
          <a:p>
            <a:pPr>
              <a:buFont typeface="Wingdings 3" panose="05040102010807070707" pitchFamily="18" charset="2"/>
              <a:buChar char=""/>
            </a:pPr>
            <a:endParaRPr lang="en-US" dirty="0">
              <a:solidFill>
                <a:schemeClr val="tx1"/>
              </a:solidFill>
            </a:endParaRPr>
          </a:p>
          <a:p>
            <a:pPr>
              <a:buFont typeface="Wingdings 3" panose="05040102010807070707" pitchFamily="18" charset="2"/>
              <a:buChar char=""/>
            </a:pPr>
            <a:r>
              <a:rPr lang="en-US" dirty="0" err="1">
                <a:solidFill>
                  <a:schemeClr val="tx1"/>
                </a:solidFill>
              </a:rPr>
              <a:t>Βλέ</a:t>
            </a:r>
            <a:r>
              <a:rPr lang="en-US" dirty="0">
                <a:solidFill>
                  <a:schemeClr val="tx1"/>
                </a:solidFill>
              </a:rPr>
              <a:t>πε βίντεο:</a:t>
            </a:r>
            <a:endParaRPr lang="en-US" dirty="0">
              <a:solidFill>
                <a:schemeClr val="tx1"/>
              </a:solidFill>
              <a:hlinkClick r:id="" action="ppaction://noaction"/>
            </a:endParaRPr>
          </a:p>
          <a:p>
            <a:pPr>
              <a:buFont typeface="Wingdings 3" panose="05040102010807070707" pitchFamily="18" charset="2"/>
              <a:buChar char=""/>
            </a:pPr>
            <a:endParaRPr lang="en-US" dirty="0">
              <a:solidFill>
                <a:schemeClr val="tx1"/>
              </a:solidFill>
              <a:hlinkClick r:id="" action="ppaction://noaction"/>
            </a:endParaRPr>
          </a:p>
          <a:p>
            <a:pPr>
              <a:buFont typeface="Wingdings 3" panose="05040102010807070707" pitchFamily="18" charset="2"/>
              <a:buChar char=""/>
            </a:pPr>
            <a:r>
              <a:rPr lang="en-US" dirty="0">
                <a:solidFill>
                  <a:srgbClr val="FFFF00"/>
                </a:solidFill>
                <a:hlinkClick r:id="rId3">
                  <a:extLst>
                    <a:ext uri="{A12FA001-AC4F-418D-AE19-62706E023703}">
                      <ahyp:hlinkClr xmlns="" xmlns:ahyp="http://schemas.microsoft.com/office/drawing/2018/hyperlinkcolor" val="tx"/>
                    </a:ext>
                  </a:extLst>
                </a:hlinkClick>
              </a:rPr>
              <a:t>https://www.youtube.com/watch?v=D54SjyJAxjs</a:t>
            </a:r>
            <a:endParaRPr lang="en-US" dirty="0">
              <a:solidFill>
                <a:srgbClr val="FFFF00"/>
              </a:solidFill>
            </a:endParaRPr>
          </a:p>
        </p:txBody>
      </p:sp>
    </p:spTree>
    <p:extLst>
      <p:ext uri="{BB962C8B-B14F-4D97-AF65-F5344CB8AC3E}">
        <p14:creationId xmlns="" xmlns:p14="http://schemas.microsoft.com/office/powerpoint/2010/main" val="4207524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p:txBody>
          <a:bodyPr/>
          <a:lstStyle/>
          <a:p>
            <a:pPr algn="ctr"/>
            <a:r>
              <a:rPr lang="en-US" sz="1800" dirty="0"/>
              <a:t>RPG Playground</a:t>
            </a:r>
            <a:br>
              <a:rPr lang="en-US" sz="1800" dirty="0"/>
            </a:br>
            <a:r>
              <a:rPr lang="el-GR" dirty="0"/>
              <a:t>Η </a:t>
            </a:r>
            <a:r>
              <a:rPr lang="el-GR" dirty="0" err="1"/>
              <a:t>αρχη</a:t>
            </a:r>
            <a:endParaRPr lang="el-GR" dirty="0"/>
          </a:p>
        </p:txBody>
      </p:sp>
      <p:pic>
        <p:nvPicPr>
          <p:cNvPr id="7" name="Picture 2"/>
          <p:cNvPicPr>
            <a:picLocks noGrp="1" noChangeAspect="1" noChangeArrowheads="1"/>
          </p:cNvPicPr>
          <p:nvPr>
            <p:ph idx="1"/>
          </p:nvPr>
        </p:nvPicPr>
        <p:blipFill rotWithShape="1">
          <a:blip r:embed="rId2" cstate="print">
            <a:extLst>
              <a:ext uri="{28A0092B-C50C-407E-A947-70E740481C1C}">
                <a14:useLocalDpi xmlns="" xmlns:a14="http://schemas.microsoft.com/office/drawing/2010/main" val="0"/>
              </a:ext>
            </a:extLst>
          </a:blip>
          <a:srcRect l="3456" t="4302" r="2877" b="10246"/>
          <a:stretch/>
        </p:blipFill>
        <p:spPr bwMode="auto">
          <a:xfrm>
            <a:off x="1053861" y="2409041"/>
            <a:ext cx="5715000" cy="293131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6" name="5 - Θέση κειμένου"/>
          <p:cNvSpPr>
            <a:spLocks noGrp="1"/>
          </p:cNvSpPr>
          <p:nvPr>
            <p:ph type="body" sz="half" idx="2"/>
          </p:nvPr>
        </p:nvSpPr>
        <p:spPr/>
        <p:txBody>
          <a:bodyPr>
            <a:noAutofit/>
          </a:bodyPr>
          <a:lstStyle/>
          <a:p>
            <a:pPr algn="ctr"/>
            <a:r>
              <a:rPr lang="el-GR" sz="1200" u="sng" dirty="0">
                <a:solidFill>
                  <a:srgbClr val="FFFF00"/>
                </a:solidFill>
              </a:rPr>
              <a:t>Μετά την εγγραφή:</a:t>
            </a:r>
            <a:endParaRPr lang="en-US" sz="1200" u="sng" dirty="0">
              <a:solidFill>
                <a:srgbClr val="FFFF00"/>
              </a:solidFill>
            </a:endParaRPr>
          </a:p>
          <a:p>
            <a:pPr algn="ctr"/>
            <a:r>
              <a:rPr lang="el-GR" sz="1200" dirty="0">
                <a:solidFill>
                  <a:srgbClr val="FFFF00"/>
                </a:solidFill>
              </a:rPr>
              <a:t>Κάνουμε </a:t>
            </a:r>
            <a:endParaRPr lang="en-US" sz="1200" dirty="0">
              <a:solidFill>
                <a:srgbClr val="FFFF00"/>
              </a:solidFill>
            </a:endParaRPr>
          </a:p>
          <a:p>
            <a:pPr algn="ctr"/>
            <a:r>
              <a:rPr lang="en-US" sz="1200" b="1" dirty="0">
                <a:solidFill>
                  <a:srgbClr val="FFFF00"/>
                </a:solidFill>
              </a:rPr>
              <a:t>LOG IN </a:t>
            </a:r>
          </a:p>
          <a:p>
            <a:pPr algn="ctr"/>
            <a:r>
              <a:rPr lang="el-GR" sz="1200" dirty="0">
                <a:solidFill>
                  <a:srgbClr val="FFFF00"/>
                </a:solidFill>
              </a:rPr>
              <a:t>με το </a:t>
            </a:r>
            <a:endParaRPr lang="en-US" sz="1200" dirty="0">
              <a:solidFill>
                <a:srgbClr val="FFFF00"/>
              </a:solidFill>
            </a:endParaRPr>
          </a:p>
          <a:p>
            <a:pPr algn="ctr"/>
            <a:r>
              <a:rPr lang="el-GR" sz="1200" b="1" dirty="0">
                <a:solidFill>
                  <a:srgbClr val="FFFF00"/>
                </a:solidFill>
              </a:rPr>
              <a:t>όνομα χρήστη</a:t>
            </a:r>
            <a:endParaRPr lang="en-US" sz="1200" b="1" dirty="0">
              <a:solidFill>
                <a:srgbClr val="FFFF00"/>
              </a:solidFill>
            </a:endParaRPr>
          </a:p>
          <a:p>
            <a:pPr algn="ctr"/>
            <a:r>
              <a:rPr lang="el-GR" sz="1200" dirty="0">
                <a:solidFill>
                  <a:srgbClr val="FFFF00"/>
                </a:solidFill>
              </a:rPr>
              <a:t>και τον</a:t>
            </a:r>
            <a:endParaRPr lang="en-US" sz="1200" dirty="0">
              <a:solidFill>
                <a:srgbClr val="FFFF00"/>
              </a:solidFill>
            </a:endParaRPr>
          </a:p>
          <a:p>
            <a:pPr algn="ctr"/>
            <a:r>
              <a:rPr lang="el-GR" sz="1200" b="1" dirty="0">
                <a:solidFill>
                  <a:srgbClr val="FFFF00"/>
                </a:solidFill>
              </a:rPr>
              <a:t>κωδικό</a:t>
            </a:r>
            <a:endParaRPr lang="en-US" sz="1200" b="1" dirty="0">
              <a:solidFill>
                <a:srgbClr val="FFFF00"/>
              </a:solidFill>
            </a:endParaRPr>
          </a:p>
          <a:p>
            <a:pPr algn="ctr"/>
            <a:r>
              <a:rPr lang="el-GR" sz="1200" dirty="0">
                <a:solidFill>
                  <a:srgbClr val="FFFF00"/>
                </a:solidFill>
              </a:rPr>
              <a:t>που έχετε μπροστά σας</a:t>
            </a:r>
            <a:endParaRPr lang="en-US" sz="1200" dirty="0">
              <a:solidFill>
                <a:srgbClr val="FFFF00"/>
              </a:solidFill>
            </a:endParaRPr>
          </a:p>
          <a:p>
            <a:pPr algn="ctr"/>
            <a:endParaRPr lang="el-GR" sz="1200" dirty="0">
              <a:solidFill>
                <a:srgbClr val="FFFF00"/>
              </a:solidFill>
            </a:endParaRPr>
          </a:p>
          <a:p>
            <a:pPr algn="ctr">
              <a:lnSpc>
                <a:spcPct val="120000"/>
              </a:lnSpc>
              <a:spcBef>
                <a:spcPts val="0"/>
              </a:spcBef>
            </a:pPr>
            <a:r>
              <a:rPr lang="el-GR" sz="1200" dirty="0">
                <a:solidFill>
                  <a:srgbClr val="FFFF00"/>
                </a:solidFill>
              </a:rPr>
              <a:t>Πατώντας την επιλογή </a:t>
            </a:r>
            <a:r>
              <a:rPr lang="el-GR" sz="1200" b="1" u="sng" dirty="0" err="1">
                <a:solidFill>
                  <a:srgbClr val="FFFF00"/>
                </a:solidFill>
              </a:rPr>
              <a:t>create</a:t>
            </a:r>
            <a:r>
              <a:rPr lang="el-GR" sz="1200" b="1" u="sng" dirty="0">
                <a:solidFill>
                  <a:srgbClr val="FFFF00"/>
                </a:solidFill>
              </a:rPr>
              <a:t> game </a:t>
            </a:r>
            <a:r>
              <a:rPr lang="el-GR" sz="1200" dirty="0">
                <a:solidFill>
                  <a:srgbClr val="FFFF00"/>
                </a:solidFill>
              </a:rPr>
              <a:t>εισερχόμαστε στο βασικό περιβάλλον εργασίας όπου μπορούμε </a:t>
            </a:r>
            <a:r>
              <a:rPr lang="el-GR" sz="1200" u="sng" dirty="0">
                <a:solidFill>
                  <a:srgbClr val="FFFF00"/>
                </a:solidFill>
              </a:rPr>
              <a:t>να δημιουργήσουμε το δικό μας παιχνίδι</a:t>
            </a:r>
          </a:p>
          <a:p>
            <a:pPr algn="ctr">
              <a:lnSpc>
                <a:spcPct val="160000"/>
              </a:lnSpc>
              <a:spcBef>
                <a:spcPts val="0"/>
              </a:spcBef>
            </a:pPr>
            <a:r>
              <a:rPr lang="el-GR" sz="1200" dirty="0">
                <a:solidFill>
                  <a:srgbClr val="FFFF00"/>
                </a:solidFill>
              </a:rPr>
              <a:t>και να το επεξεργαστούμε. </a:t>
            </a:r>
          </a:p>
        </p:txBody>
      </p:sp>
      <p:sp>
        <p:nvSpPr>
          <p:cNvPr id="8" name="Right Arrow 3"/>
          <p:cNvSpPr/>
          <p:nvPr/>
        </p:nvSpPr>
        <p:spPr>
          <a:xfrm rot="10505791">
            <a:off x="5682259" y="2949882"/>
            <a:ext cx="602930" cy="45418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8 - TextBox"/>
          <p:cNvSpPr txBox="1"/>
          <p:nvPr/>
        </p:nvSpPr>
        <p:spPr>
          <a:xfrm>
            <a:off x="1011952" y="1196429"/>
            <a:ext cx="4536504" cy="461665"/>
          </a:xfrm>
          <a:prstGeom prst="rect">
            <a:avLst/>
          </a:prstGeom>
          <a:noFill/>
        </p:spPr>
        <p:txBody>
          <a:bodyPr wrap="square" rtlCol="0">
            <a:spAutoFit/>
          </a:bodyPr>
          <a:lstStyle/>
          <a:p>
            <a:pPr algn="ctr"/>
            <a:r>
              <a:rPr lang="en-US" sz="2400" dirty="0">
                <a:solidFill>
                  <a:srgbClr val="C00000"/>
                </a:solidFill>
              </a:rPr>
              <a:t>https://rpgplayground.com</a:t>
            </a:r>
            <a:endParaRPr lang="el-GR" sz="2400" dirty="0">
              <a:solidFill>
                <a:srgbClr val="C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8F1EF17D-1B70-428C-8A8A-A2C5B390E1E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 xmlns:a16="http://schemas.microsoft.com/office/drawing/2014/main" id="{12FAEDF3-CEC8-4BF6-8EA7-4079C471838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 xmlns:a16="http://schemas.microsoft.com/office/drawing/2014/main" id="{398DB8F4-CD77-4FCC-8544-ADE8B478C151}"/>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 xmlns:a16="http://schemas.microsoft.com/office/drawing/2014/main" id="{22202DFE-039D-48E4-8536-FA30F248947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 xmlns:a16="http://schemas.microsoft.com/office/drawing/2014/main" id="{81F05E26-510E-4164-83C7-28E4FE9D7EA3}"/>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 xmlns:a16="http://schemas.microsoft.com/office/drawing/2014/main" id="{E632161A-50D4-4D96-887A-98FC9209310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7" name="Rectangle 16">
            <a:extLst>
              <a:ext uri="{FF2B5EF4-FFF2-40B4-BE49-F238E27FC236}">
                <a16:creationId xmlns="" xmlns:a16="http://schemas.microsoft.com/office/drawing/2014/main" id="{E09CCB3F-DBCE-4964-9E34-8C5DE80EF4B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1 - Τίτλος"/>
          <p:cNvSpPr>
            <a:spLocks noGrp="1"/>
          </p:cNvSpPr>
          <p:nvPr>
            <p:ph type="title"/>
          </p:nvPr>
        </p:nvSpPr>
        <p:spPr>
          <a:xfrm>
            <a:off x="7532710" y="620722"/>
            <a:ext cx="3518748" cy="1142462"/>
          </a:xfrm>
        </p:spPr>
        <p:txBody>
          <a:bodyPr vert="horz" lIns="91440" tIns="45720" rIns="91440" bIns="45720" rtlCol="0" anchor="b">
            <a:normAutofit/>
          </a:bodyPr>
          <a:lstStyle/>
          <a:p>
            <a:pPr>
              <a:lnSpc>
                <a:spcPct val="90000"/>
              </a:lnSpc>
            </a:pPr>
            <a:r>
              <a:rPr lang="en-US"/>
              <a:t>RPG Playground</a:t>
            </a:r>
            <a:br>
              <a:rPr lang="en-US"/>
            </a:br>
            <a:r>
              <a:rPr lang="en-US"/>
              <a:t>Τιτλος και περιγραφη</a:t>
            </a:r>
          </a:p>
        </p:txBody>
      </p:sp>
      <p:sp>
        <p:nvSpPr>
          <p:cNvPr id="19" name="Snip Diagonal Corner Rectangle 24">
            <a:extLst>
              <a:ext uri="{FF2B5EF4-FFF2-40B4-BE49-F238E27FC236}">
                <a16:creationId xmlns="" xmlns:a16="http://schemas.microsoft.com/office/drawing/2014/main" id="{1DFF944F-74BA-483A-82C0-64E3AAF4AE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p:cNvPicPr>
            <a:picLocks noGrp="1" noChangeAspect="1" noChangeArrowheads="1"/>
          </p:cNvPicPr>
          <p:nvPr>
            <p:ph idx="1"/>
          </p:nvPr>
        </p:nvPicPr>
        <p:blipFill rotWithShape="1">
          <a:blip r:embed="rId2" cstate="print">
            <a:extLst>
              <a:ext uri="{28A0092B-C50C-407E-A947-70E740481C1C}">
                <a14:useLocalDpi xmlns="" xmlns:a14="http://schemas.microsoft.com/office/drawing/2010/main" val="0"/>
              </a:ext>
            </a:extLst>
          </a:blip>
          <a:srcRect l="14617" r="14500" b="1"/>
          <a:stretch/>
        </p:blipFill>
        <p:spPr bwMode="auto">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a:noFill/>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3 - Θέση κειμένου"/>
          <p:cNvSpPr>
            <a:spLocks noGrp="1"/>
          </p:cNvSpPr>
          <p:nvPr>
            <p:ph type="body" sz="half" idx="2"/>
          </p:nvPr>
        </p:nvSpPr>
        <p:spPr>
          <a:xfrm>
            <a:off x="7532710" y="1822449"/>
            <a:ext cx="3479419" cy="3070226"/>
          </a:xfrm>
        </p:spPr>
        <p:txBody>
          <a:bodyPr vert="horz" lIns="91440" tIns="45720" rIns="91440" bIns="45720" rtlCol="0" anchor="t">
            <a:normAutofit/>
          </a:bodyPr>
          <a:lstStyle/>
          <a:p>
            <a:pPr>
              <a:buFont typeface="Wingdings 3" panose="05040102010807070707" pitchFamily="18" charset="2"/>
              <a:buChar char=""/>
            </a:pPr>
            <a:r>
              <a:rPr lang="en-US" sz="1400"/>
              <a:t>Στην αρχή δίνουμε τον τίτλο </a:t>
            </a:r>
            <a:r>
              <a:rPr lang="en-US" sz="1400" b="1"/>
              <a:t>(Game title</a:t>
            </a:r>
            <a:r>
              <a:rPr lang="en-US" sz="1400"/>
              <a:t>) και μία σύντομη περιγραφή του παιχνιδιού </a:t>
            </a:r>
            <a:r>
              <a:rPr lang="en-US" sz="1400" b="1"/>
              <a:t>(Game Description). </a:t>
            </a:r>
          </a:p>
          <a:p>
            <a:pPr>
              <a:buFont typeface="Wingdings 3" panose="05040102010807070707" pitchFamily="18" charset="2"/>
              <a:buChar char=""/>
            </a:pPr>
            <a:endParaRPr lang="en-US" sz="1400"/>
          </a:p>
        </p:txBody>
      </p:sp>
      <p:grpSp>
        <p:nvGrpSpPr>
          <p:cNvPr id="21" name="Group 20">
            <a:extLst>
              <a:ext uri="{FF2B5EF4-FFF2-40B4-BE49-F238E27FC236}">
                <a16:creationId xmlns="" xmlns:a16="http://schemas.microsoft.com/office/drawing/2014/main" id="{A9733A91-F958-4629-801A-3F6F1E09AD6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22" name="Straight Connector 21">
              <a:extLst>
                <a:ext uri="{FF2B5EF4-FFF2-40B4-BE49-F238E27FC236}">
                  <a16:creationId xmlns="" xmlns:a16="http://schemas.microsoft.com/office/drawing/2014/main" id="{F3812972-C68B-4C59-B3A7-4AF61E935D4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 xmlns:a16="http://schemas.microsoft.com/office/drawing/2014/main" id="{CB3F3B7C-7909-4486-AA08-5C6B625C3A0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 xmlns:a16="http://schemas.microsoft.com/office/drawing/2014/main" id="{00BD7DA8-741F-4296-9363-05EF91541119}"/>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 xmlns:a16="http://schemas.microsoft.com/office/drawing/2014/main" id="{62068EFC-20FC-456F-839F-4BCFFCAA8197}"/>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 xmlns:a16="http://schemas.microsoft.com/office/drawing/2014/main" id="{3251C60F-B911-433E-BF75-3BBEFD0538CB}"/>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 xmlns:a16="http://schemas.microsoft.com/office/drawing/2014/main" id="{8F1EF17D-1B70-428C-8A8A-A2C5B390E1E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 xmlns:a16="http://schemas.microsoft.com/office/drawing/2014/main" id="{12FAEDF3-CEC8-4BF6-8EA7-4079C471838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 xmlns:a16="http://schemas.microsoft.com/office/drawing/2014/main" id="{398DB8F4-CD77-4FCC-8544-ADE8B478C151}"/>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 xmlns:a16="http://schemas.microsoft.com/office/drawing/2014/main" id="{22202DFE-039D-48E4-8536-FA30F248947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 xmlns:a16="http://schemas.microsoft.com/office/drawing/2014/main" id="{81F05E26-510E-4164-83C7-28E4FE9D7EA3}"/>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 xmlns:a16="http://schemas.microsoft.com/office/drawing/2014/main" id="{E632161A-50D4-4D96-887A-98FC9209310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684212" y="4487332"/>
            <a:ext cx="7350079" cy="1507067"/>
          </a:xfrm>
        </p:spPr>
        <p:txBody>
          <a:bodyPr vert="horz" lIns="91440" tIns="45720" rIns="91440" bIns="45720" rtlCol="0" anchor="ctr">
            <a:normAutofit/>
          </a:bodyPr>
          <a:lstStyle/>
          <a:p>
            <a:r>
              <a:rPr lang="en-US" sz="3600"/>
              <a:t>RPG Playground</a:t>
            </a:r>
            <a:br>
              <a:rPr lang="en-US" sz="3600"/>
            </a:br>
            <a:r>
              <a:rPr lang="en-US" sz="3600"/>
              <a:t>Επεξεργασια-Αποθηκευση</a:t>
            </a:r>
          </a:p>
        </p:txBody>
      </p:sp>
      <p:sp>
        <p:nvSpPr>
          <p:cNvPr id="4" name="3 - Θέση κειμένου"/>
          <p:cNvSpPr>
            <a:spLocks noGrp="1"/>
          </p:cNvSpPr>
          <p:nvPr>
            <p:ph type="body" sz="half" idx="2"/>
          </p:nvPr>
        </p:nvSpPr>
        <p:spPr>
          <a:xfrm>
            <a:off x="684212" y="685800"/>
            <a:ext cx="7350079" cy="3615267"/>
          </a:xfrm>
        </p:spPr>
        <p:txBody>
          <a:bodyPr vert="horz" lIns="91440" tIns="45720" rIns="91440" bIns="45720" rtlCol="0" anchor="ctr">
            <a:normAutofit/>
          </a:bodyPr>
          <a:lstStyle/>
          <a:p>
            <a:pPr>
              <a:buFont typeface="Wingdings 3" panose="05040102010807070707" pitchFamily="18" charset="2"/>
              <a:buChar char=""/>
            </a:pPr>
            <a:r>
              <a:rPr lang="en-US" dirty="0"/>
              <a:t>Από </a:t>
            </a:r>
            <a:r>
              <a:rPr lang="en-US" dirty="0" err="1"/>
              <a:t>το</a:t>
            </a:r>
            <a:r>
              <a:rPr lang="en-US" dirty="0"/>
              <a:t> </a:t>
            </a:r>
          </a:p>
          <a:p>
            <a:pPr>
              <a:buFont typeface="Wingdings 3" panose="05040102010807070707" pitchFamily="18" charset="2"/>
              <a:buChar char=""/>
            </a:pPr>
            <a:r>
              <a:rPr lang="en-US" b="1" dirty="0"/>
              <a:t>Edit your Game </a:t>
            </a:r>
            <a:r>
              <a:rPr lang="en-US" dirty="0"/>
              <a:t>επ</a:t>
            </a:r>
            <a:r>
              <a:rPr lang="en-US" dirty="0" err="1"/>
              <a:t>εξεργ</a:t>
            </a:r>
            <a:r>
              <a:rPr lang="en-US" dirty="0"/>
              <a:t>αζόμαστε το παιχνίδι ενώ μπορούμε να επιλέξουμε το κοινό που μπορεί να δει το παιχνίδι μας </a:t>
            </a:r>
            <a:r>
              <a:rPr lang="en-US" b="1" dirty="0"/>
              <a:t>(Game visibility).</a:t>
            </a:r>
            <a:br>
              <a:rPr lang="en-US" b="1" dirty="0"/>
            </a:br>
            <a:endParaRPr lang="en-US" b="1" dirty="0"/>
          </a:p>
          <a:p>
            <a:pPr>
              <a:buFont typeface="Wingdings 3" panose="05040102010807070707" pitchFamily="18" charset="2"/>
              <a:buChar char=""/>
            </a:pPr>
            <a:r>
              <a:rPr lang="en-US" dirty="0"/>
              <a:t>Μπ</a:t>
            </a:r>
            <a:r>
              <a:rPr lang="en-US" dirty="0" err="1"/>
              <a:t>ορούμε</a:t>
            </a:r>
            <a:r>
              <a:rPr lang="en-US" dirty="0"/>
              <a:t> να </a:t>
            </a:r>
            <a:r>
              <a:rPr lang="en-US" dirty="0" err="1"/>
              <a:t>σώσουμε</a:t>
            </a:r>
            <a:r>
              <a:rPr lang="en-US" dirty="0"/>
              <a:t> </a:t>
            </a:r>
            <a:r>
              <a:rPr lang="en-US" dirty="0" err="1"/>
              <a:t>το</a:t>
            </a:r>
            <a:r>
              <a:rPr lang="en-US" dirty="0"/>
              <a:t> πα</a:t>
            </a:r>
            <a:r>
              <a:rPr lang="en-US" dirty="0" err="1"/>
              <a:t>ιχνίδι</a:t>
            </a:r>
            <a:r>
              <a:rPr lang="en-US" dirty="0"/>
              <a:t> μας</a:t>
            </a:r>
          </a:p>
          <a:p>
            <a:pPr>
              <a:buFont typeface="Wingdings 3" panose="05040102010807070707" pitchFamily="18" charset="2"/>
              <a:buChar char=""/>
            </a:pPr>
            <a:r>
              <a:rPr lang="en-US" b="1" dirty="0"/>
              <a:t>(save game)</a:t>
            </a:r>
            <a:r>
              <a:rPr lang="en-US" dirty="0"/>
              <a:t>,</a:t>
            </a:r>
          </a:p>
          <a:p>
            <a:pPr>
              <a:buFont typeface="Wingdings 3" panose="05040102010807070707" pitchFamily="18" charset="2"/>
              <a:buChar char=""/>
            </a:pPr>
            <a:r>
              <a:rPr lang="en-US" dirty="0" err="1"/>
              <a:t>το</a:t>
            </a:r>
            <a:r>
              <a:rPr lang="en-US" dirty="0"/>
              <a:t> οπ</a:t>
            </a:r>
            <a:r>
              <a:rPr lang="en-US" dirty="0" err="1"/>
              <a:t>οίο</a:t>
            </a:r>
            <a:r>
              <a:rPr lang="en-US" dirty="0"/>
              <a:t> απ</a:t>
            </a:r>
            <a:r>
              <a:rPr lang="en-US" dirty="0" err="1"/>
              <a:t>οθηκεύετ</a:t>
            </a:r>
            <a:r>
              <a:rPr lang="en-US" dirty="0"/>
              <a:t>αι αυτόματα στο προφίλ μας, στην επιλογή </a:t>
            </a:r>
            <a:r>
              <a:rPr lang="en-US" b="1" dirty="0"/>
              <a:t>Games </a:t>
            </a:r>
            <a:r>
              <a:rPr lang="en-US" dirty="0"/>
              <a:t>και να το επεξεργαστούμε οποιαδήποτε στιγμή.</a:t>
            </a:r>
            <a:endParaRPr lang="en-US" b="1" dirty="0"/>
          </a:p>
          <a:p>
            <a:pPr>
              <a:buFont typeface="Wingdings 3" panose="05040102010807070707" pitchFamily="18" charset="2"/>
              <a:buChar char=""/>
            </a:pPr>
            <a:endParaRPr lang="en-US" dirty="0"/>
          </a:p>
        </p:txBody>
      </p:sp>
      <p:pic>
        <p:nvPicPr>
          <p:cNvPr id="5" name="Picture 1"/>
          <p:cNvPicPr>
            <a:picLocks noGrp="1" noChangeAspect="1" noChangeArrowheads="1"/>
          </p:cNvPicPr>
          <p:nvPr>
            <p:ph idx="1"/>
          </p:nvPr>
        </p:nvPicPr>
        <p:blipFill rotWithShape="1">
          <a:blip r:embed="rId2" cstate="print"/>
          <a:srcRect t="1585" r="-1" b="13452"/>
          <a:stretch/>
        </p:blipFill>
        <p:spPr bwMode="auto">
          <a:xfrm>
            <a:off x="8314288" y="732999"/>
            <a:ext cx="3239538" cy="4334450"/>
          </a:xfrm>
          <a:custGeom>
            <a:avLst/>
            <a:gdLst/>
            <a:ahLst/>
            <a:cxnLst/>
            <a:rect l="l" t="t" r="r" b="b"/>
            <a:pathLst>
              <a:path w="3239538" h="4334450">
                <a:moveTo>
                  <a:pt x="322464" y="0"/>
                </a:moveTo>
                <a:lnTo>
                  <a:pt x="3239538" y="0"/>
                </a:lnTo>
                <a:lnTo>
                  <a:pt x="3239538" y="4011987"/>
                </a:lnTo>
                <a:lnTo>
                  <a:pt x="2917075" y="4334450"/>
                </a:lnTo>
                <a:lnTo>
                  <a:pt x="0" y="4334450"/>
                </a:lnTo>
                <a:lnTo>
                  <a:pt x="0" y="322464"/>
                </a:lnTo>
                <a:close/>
              </a:path>
            </a:pathLst>
          </a:custGeom>
          <a:noFill/>
          <a:ln w="15875">
            <a:solidFill>
              <a:srgbClr val="FFFFFF">
                <a:alpha val="40000"/>
              </a:srgbClr>
            </a:solidFill>
          </a:ln>
          <a:effectLst>
            <a:innerShdw blurRad="57150" dist="38100" dir="14460000">
              <a:prstClr val="black">
                <a:alpha val="70000"/>
              </a:prstClr>
            </a:innerShdw>
          </a:effectLst>
        </p:spPr>
      </p:pic>
      <p:grpSp>
        <p:nvGrpSpPr>
          <p:cNvPr id="17" name="Group 16">
            <a:extLst>
              <a:ext uri="{FF2B5EF4-FFF2-40B4-BE49-F238E27FC236}">
                <a16:creationId xmlns="" xmlns:a16="http://schemas.microsoft.com/office/drawing/2014/main" id="{6B975FEB-EB22-4265-87DB-98C8B1A03E6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59517"/>
            <a:ext cx="2981858" cy="3208867"/>
            <a:chOff x="9206969" y="2963333"/>
            <a:chExt cx="2981858" cy="3208867"/>
          </a:xfrm>
        </p:grpSpPr>
        <p:cxnSp>
          <p:nvCxnSpPr>
            <p:cNvPr id="18" name="Straight Connector 17">
              <a:extLst>
                <a:ext uri="{FF2B5EF4-FFF2-40B4-BE49-F238E27FC236}">
                  <a16:creationId xmlns="" xmlns:a16="http://schemas.microsoft.com/office/drawing/2014/main" id="{165F12FA-1912-4E22-A32D-0831ADB49ACC}"/>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 xmlns:a16="http://schemas.microsoft.com/office/drawing/2014/main" id="{3D85A33A-E141-4004-96FE-2B25852F7843}"/>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 xmlns:a16="http://schemas.microsoft.com/office/drawing/2014/main" id="{CDBBF9A1-F02B-475F-8E25-E42F6005345D}"/>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 xmlns:a16="http://schemas.microsoft.com/office/drawing/2014/main" id="{C4E10861-F5C5-4FCE-BB8E-126306C8C7D8}"/>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 xmlns:a16="http://schemas.microsoft.com/office/drawing/2014/main" id="{9EE8BD36-DC78-4FAA-AC76-FF2D4FAD335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 xmlns:p14="http://schemas.microsoft.com/office/powerpoint/2010/main" val="2209992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1800" dirty="0"/>
              <a:t>RPG Playground</a:t>
            </a:r>
            <a:r>
              <a:rPr lang="el-GR" dirty="0"/>
              <a:t/>
            </a:r>
            <a:br>
              <a:rPr lang="el-GR" dirty="0"/>
            </a:br>
            <a:r>
              <a:rPr lang="el-GR" dirty="0" err="1"/>
              <a:t>Καρτελες</a:t>
            </a:r>
            <a:endParaRPr lang="en-US" dirty="0"/>
          </a:p>
        </p:txBody>
      </p:sp>
      <p:pic>
        <p:nvPicPr>
          <p:cNvPr id="12290" name="Picture 2"/>
          <p:cNvPicPr>
            <a:picLocks noGrp="1" noChangeAspect="1" noChangeArrowheads="1"/>
          </p:cNvPicPr>
          <p:nvPr>
            <p:ph idx="1"/>
          </p:nvPr>
        </p:nvPicPr>
        <p:blipFill>
          <a:blip r:embed="rId2" cstate="print"/>
          <a:srcRect/>
          <a:stretch>
            <a:fillRect/>
          </a:stretch>
        </p:blipFill>
        <p:spPr bwMode="auto">
          <a:xfrm>
            <a:off x="6096000" y="2924944"/>
            <a:ext cx="2495024" cy="843146"/>
          </a:xfrm>
          <a:prstGeom prst="rect">
            <a:avLst/>
          </a:prstGeom>
          <a:noFill/>
          <a:ln w="9525">
            <a:noFill/>
            <a:miter lim="800000"/>
            <a:headEnd/>
            <a:tailEnd/>
          </a:ln>
        </p:spPr>
      </p:pic>
    </p:spTree>
    <p:extLst>
      <p:ext uri="{BB962C8B-B14F-4D97-AF65-F5344CB8AC3E}">
        <p14:creationId xmlns="" xmlns:p14="http://schemas.microsoft.com/office/powerpoint/2010/main" val="1584800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18" y="797277"/>
            <a:ext cx="3657600" cy="1371600"/>
          </a:xfrm>
        </p:spPr>
        <p:txBody>
          <a:bodyPr/>
          <a:lstStyle/>
          <a:p>
            <a:pPr algn="ctr"/>
            <a:r>
              <a:rPr lang="en-US" sz="1800" dirty="0"/>
              <a:t>RPG Playground</a:t>
            </a:r>
            <a:r>
              <a:rPr lang="el-GR" dirty="0"/>
              <a:t/>
            </a:r>
            <a:br>
              <a:rPr lang="el-GR" dirty="0"/>
            </a:br>
            <a:r>
              <a:rPr lang="el-GR" dirty="0" err="1"/>
              <a:t>Καρτελες</a:t>
            </a:r>
            <a:endParaRPr lang="en-US" dirty="0"/>
          </a:p>
        </p:txBody>
      </p:sp>
      <p:pic>
        <p:nvPicPr>
          <p:cNvPr id="3074" name="Picture 2"/>
          <p:cNvPicPr>
            <a:picLocks noGrp="1" noChangeAspect="1" noChangeArrowheads="1"/>
          </p:cNvPicPr>
          <p:nvPr>
            <p:ph idx="1"/>
          </p:nvPr>
        </p:nvPicPr>
        <p:blipFill>
          <a:blip r:embed="rId2" cstate="print"/>
          <a:srcRect r="34658" b="32176"/>
          <a:stretch>
            <a:fillRect/>
          </a:stretch>
        </p:blipFill>
        <p:spPr bwMode="auto">
          <a:xfrm>
            <a:off x="4973417" y="1803724"/>
            <a:ext cx="3627080" cy="3750571"/>
          </a:xfrm>
          <a:prstGeom prst="rect">
            <a:avLst/>
          </a:prstGeom>
          <a:noFill/>
          <a:ln w="9525">
            <a:noFill/>
            <a:miter lim="800000"/>
            <a:headEnd/>
            <a:tailEnd/>
          </a:ln>
        </p:spPr>
      </p:pic>
      <p:sp>
        <p:nvSpPr>
          <p:cNvPr id="4" name="3 - Θέση κειμένου"/>
          <p:cNvSpPr>
            <a:spLocks noGrp="1"/>
          </p:cNvSpPr>
          <p:nvPr>
            <p:ph type="body" sz="half" idx="2"/>
          </p:nvPr>
        </p:nvSpPr>
        <p:spPr>
          <a:xfrm>
            <a:off x="211976" y="437443"/>
            <a:ext cx="3657600" cy="2091267"/>
          </a:xfrm>
        </p:spPr>
        <p:txBody>
          <a:bodyPr>
            <a:normAutofit fontScale="62500" lnSpcReduction="20000"/>
          </a:bodyPr>
          <a:lstStyle/>
          <a:p>
            <a:pPr algn="ctr"/>
            <a:r>
              <a:rPr lang="el-GR" dirty="0"/>
              <a:t>Το νέο παιχνίδι ξεκινά με άπειρο γρασίδι κι έναν ήρωα. </a:t>
            </a:r>
            <a:endParaRPr lang="en-US" dirty="0"/>
          </a:p>
          <a:p>
            <a:pPr algn="ctr"/>
            <a:endParaRPr lang="en-US" dirty="0"/>
          </a:p>
          <a:p>
            <a:pPr algn="ctr"/>
            <a:r>
              <a:rPr lang="el-GR" dirty="0"/>
              <a:t>Αριστερά πάνω υπάρχουν τρεις καρτέλες:</a:t>
            </a:r>
            <a:endParaRPr lang="en-US" dirty="0"/>
          </a:p>
          <a:p>
            <a:pPr algn="ctr">
              <a:lnSpc>
                <a:spcPct val="150000"/>
              </a:lnSpc>
            </a:pPr>
            <a:r>
              <a:rPr lang="el-GR" dirty="0"/>
              <a:t>Η </a:t>
            </a:r>
            <a:r>
              <a:rPr lang="el-GR" b="1" dirty="0"/>
              <a:t>πρώτη καρτέλα </a:t>
            </a:r>
            <a:r>
              <a:rPr lang="el-GR" dirty="0"/>
              <a:t>είναι για </a:t>
            </a:r>
            <a:r>
              <a:rPr lang="el-GR" b="1" dirty="0"/>
              <a:t>το σκηνικό, </a:t>
            </a:r>
            <a:endParaRPr lang="en-US" b="1" dirty="0"/>
          </a:p>
          <a:p>
            <a:pPr algn="ctr">
              <a:lnSpc>
                <a:spcPct val="150000"/>
              </a:lnSpc>
            </a:pPr>
            <a:r>
              <a:rPr lang="el-GR" dirty="0"/>
              <a:t>η </a:t>
            </a:r>
            <a:r>
              <a:rPr lang="el-GR" b="1" dirty="0"/>
              <a:t>δεύτερη</a:t>
            </a:r>
            <a:r>
              <a:rPr lang="el-GR" dirty="0"/>
              <a:t> για τα </a:t>
            </a:r>
            <a:r>
              <a:rPr lang="el-GR" b="1" dirty="0"/>
              <a:t>πρόσωπα και για τα αντικείμενα </a:t>
            </a:r>
            <a:r>
              <a:rPr lang="el-GR" dirty="0"/>
              <a:t>με τα οποία μπορεί να υπάρξει αλληλεπίδραση και </a:t>
            </a:r>
            <a:endParaRPr lang="en-US" dirty="0"/>
          </a:p>
          <a:p>
            <a:pPr algn="ctr">
              <a:lnSpc>
                <a:spcPct val="150000"/>
              </a:lnSpc>
            </a:pPr>
            <a:r>
              <a:rPr lang="el-GR" dirty="0"/>
              <a:t>η </a:t>
            </a:r>
            <a:r>
              <a:rPr lang="el-GR" b="1" dirty="0"/>
              <a:t>τρίτη</a:t>
            </a:r>
            <a:r>
              <a:rPr lang="el-GR" dirty="0"/>
              <a:t> είναι για τα </a:t>
            </a:r>
            <a:r>
              <a:rPr lang="el-GR" b="1" dirty="0"/>
              <a:t>επίπεδα.</a:t>
            </a:r>
          </a:p>
          <a:p>
            <a:endParaRPr lang="el-GR" dirty="0"/>
          </a:p>
        </p:txBody>
      </p:sp>
      <p:grpSp>
        <p:nvGrpSpPr>
          <p:cNvPr id="3" name="11 - Ομάδα"/>
          <p:cNvGrpSpPr/>
          <p:nvPr/>
        </p:nvGrpSpPr>
        <p:grpSpPr>
          <a:xfrm>
            <a:off x="4349005" y="1697245"/>
            <a:ext cx="641294" cy="560924"/>
            <a:chOff x="3230373" y="1515543"/>
            <a:chExt cx="641294" cy="560924"/>
          </a:xfrm>
        </p:grpSpPr>
        <p:sp>
          <p:nvSpPr>
            <p:cNvPr id="6" name="Right Arrow 3"/>
            <p:cNvSpPr/>
            <p:nvPr/>
          </p:nvSpPr>
          <p:spPr>
            <a:xfrm rot="11145535" flipH="1">
              <a:off x="3230373" y="1515543"/>
              <a:ext cx="641294" cy="56092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8 - TextBox"/>
            <p:cNvSpPr txBox="1"/>
            <p:nvPr/>
          </p:nvSpPr>
          <p:spPr>
            <a:xfrm>
              <a:off x="3347864" y="1628800"/>
              <a:ext cx="381836" cy="307777"/>
            </a:xfrm>
            <a:prstGeom prst="rect">
              <a:avLst/>
            </a:prstGeom>
            <a:noFill/>
          </p:spPr>
          <p:txBody>
            <a:bodyPr wrap="none" rtlCol="0">
              <a:spAutoFit/>
            </a:bodyPr>
            <a:lstStyle/>
            <a:p>
              <a:r>
                <a:rPr lang="el-GR" sz="1400" b="1" dirty="0">
                  <a:solidFill>
                    <a:schemeClr val="bg1"/>
                  </a:solidFill>
                </a:rPr>
                <a:t>1</a:t>
              </a:r>
              <a:r>
                <a:rPr lang="el-GR" sz="1400" b="1" baseline="30000" dirty="0">
                  <a:solidFill>
                    <a:schemeClr val="bg1"/>
                  </a:solidFill>
                </a:rPr>
                <a:t>η</a:t>
              </a:r>
              <a:r>
                <a:rPr lang="el-GR" sz="1400" b="1" dirty="0">
                  <a:solidFill>
                    <a:schemeClr val="bg1"/>
                  </a:solidFill>
                </a:rPr>
                <a:t> </a:t>
              </a:r>
            </a:p>
          </p:txBody>
        </p:sp>
      </p:grpSp>
      <p:grpSp>
        <p:nvGrpSpPr>
          <p:cNvPr id="5" name="12 - Ομάδα"/>
          <p:cNvGrpSpPr/>
          <p:nvPr/>
        </p:nvGrpSpPr>
        <p:grpSpPr>
          <a:xfrm>
            <a:off x="5474608" y="1162430"/>
            <a:ext cx="560924" cy="641294"/>
            <a:chOff x="4139952" y="980728"/>
            <a:chExt cx="560924" cy="641294"/>
          </a:xfrm>
        </p:grpSpPr>
        <p:sp>
          <p:nvSpPr>
            <p:cNvPr id="8" name="Right Arrow 3"/>
            <p:cNvSpPr/>
            <p:nvPr/>
          </p:nvSpPr>
          <p:spPr>
            <a:xfrm rot="16200000" flipH="1">
              <a:off x="4099767" y="1020913"/>
              <a:ext cx="641294" cy="56092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9 - TextBox"/>
            <p:cNvSpPr txBox="1"/>
            <p:nvPr/>
          </p:nvSpPr>
          <p:spPr>
            <a:xfrm>
              <a:off x="4236524" y="1052736"/>
              <a:ext cx="381836" cy="307777"/>
            </a:xfrm>
            <a:prstGeom prst="rect">
              <a:avLst/>
            </a:prstGeom>
            <a:noFill/>
          </p:spPr>
          <p:txBody>
            <a:bodyPr wrap="none" rtlCol="0">
              <a:spAutoFit/>
            </a:bodyPr>
            <a:lstStyle/>
            <a:p>
              <a:r>
                <a:rPr lang="el-GR" sz="1400" b="1" dirty="0">
                  <a:solidFill>
                    <a:schemeClr val="bg1"/>
                  </a:solidFill>
                </a:rPr>
                <a:t>2</a:t>
              </a:r>
              <a:r>
                <a:rPr lang="el-GR" sz="1400" b="1" baseline="30000" dirty="0">
                  <a:solidFill>
                    <a:schemeClr val="bg1"/>
                  </a:solidFill>
                </a:rPr>
                <a:t>η</a:t>
              </a:r>
              <a:r>
                <a:rPr lang="el-GR" sz="1400" b="1" dirty="0">
                  <a:solidFill>
                    <a:schemeClr val="bg1"/>
                  </a:solidFill>
                </a:rPr>
                <a:t> </a:t>
              </a:r>
            </a:p>
          </p:txBody>
        </p:sp>
      </p:grpSp>
      <p:grpSp>
        <p:nvGrpSpPr>
          <p:cNvPr id="12" name="13 - Ομάδα"/>
          <p:cNvGrpSpPr/>
          <p:nvPr/>
        </p:nvGrpSpPr>
        <p:grpSpPr>
          <a:xfrm>
            <a:off x="6554728" y="1666486"/>
            <a:ext cx="641294" cy="560924"/>
            <a:chOff x="5069876" y="1491496"/>
            <a:chExt cx="641294" cy="560924"/>
          </a:xfrm>
        </p:grpSpPr>
        <p:sp>
          <p:nvSpPr>
            <p:cNvPr id="7" name="Right Arrow 3"/>
            <p:cNvSpPr/>
            <p:nvPr/>
          </p:nvSpPr>
          <p:spPr>
            <a:xfrm rot="20622024" flipH="1">
              <a:off x="5069876" y="1491496"/>
              <a:ext cx="641294" cy="56092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 TextBox"/>
            <p:cNvSpPr txBox="1"/>
            <p:nvPr/>
          </p:nvSpPr>
          <p:spPr>
            <a:xfrm>
              <a:off x="5148064" y="1628800"/>
              <a:ext cx="381836" cy="307777"/>
            </a:xfrm>
            <a:prstGeom prst="rect">
              <a:avLst/>
            </a:prstGeom>
            <a:noFill/>
          </p:spPr>
          <p:txBody>
            <a:bodyPr wrap="none" rtlCol="0">
              <a:spAutoFit/>
            </a:bodyPr>
            <a:lstStyle/>
            <a:p>
              <a:r>
                <a:rPr lang="el-GR" sz="1400" b="1" dirty="0">
                  <a:solidFill>
                    <a:schemeClr val="bg1"/>
                  </a:solidFill>
                </a:rPr>
                <a:t>3</a:t>
              </a:r>
              <a:r>
                <a:rPr lang="el-GR" sz="1400" b="1" baseline="30000" dirty="0">
                  <a:solidFill>
                    <a:schemeClr val="bg1"/>
                  </a:solidFill>
                </a:rPr>
                <a:t>η</a:t>
              </a:r>
              <a:r>
                <a:rPr lang="el-GR" sz="1400" b="1" dirty="0">
                  <a:solidFill>
                    <a:schemeClr val="bg1"/>
                  </a:solidFill>
                </a:rPr>
                <a:t> </a:t>
              </a:r>
            </a:p>
          </p:txBody>
        </p:sp>
      </p:grpSp>
      <p:pic>
        <p:nvPicPr>
          <p:cNvPr id="14" name="Picture 1"/>
          <p:cNvPicPr>
            <a:picLocks noChangeAspect="1" noChangeArrowheads="1"/>
          </p:cNvPicPr>
          <p:nvPr/>
        </p:nvPicPr>
        <p:blipFill>
          <a:blip r:embed="rId3" cstate="print"/>
          <a:srcRect l="41953" t="29151" r="13863" b="42787"/>
          <a:stretch>
            <a:fillRect/>
          </a:stretch>
        </p:blipFill>
        <p:spPr bwMode="auto">
          <a:xfrm>
            <a:off x="8544272" y="2996952"/>
            <a:ext cx="1944216" cy="1944216"/>
          </a:xfrm>
          <a:prstGeom prst="rect">
            <a:avLst/>
          </a:prstGeom>
          <a:noFill/>
          <a:ln w="9525">
            <a:noFill/>
            <a:miter lim="800000"/>
            <a:headEnd/>
            <a:tailEnd/>
          </a:ln>
          <a:effectLst/>
        </p:spPr>
      </p:pic>
    </p:spTree>
    <p:extLst>
      <p:ext uri="{BB962C8B-B14F-4D97-AF65-F5344CB8AC3E}">
        <p14:creationId xmlns="" xmlns:p14="http://schemas.microsoft.com/office/powerpoint/2010/main" val="2450507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l-GR" dirty="0" err="1"/>
              <a:t>Διαμορφωση</a:t>
            </a:r>
            <a:r>
              <a:rPr lang="el-GR" dirty="0"/>
              <a:t> </a:t>
            </a:r>
            <a:r>
              <a:rPr lang="el-GR" dirty="0" err="1"/>
              <a:t>επιπεδου</a:t>
            </a:r>
            <a:endParaRPr lang="el-GR" dirty="0"/>
          </a:p>
        </p:txBody>
      </p:sp>
      <p:sp>
        <p:nvSpPr>
          <p:cNvPr id="5" name="4 - Θέση κειμένου"/>
          <p:cNvSpPr>
            <a:spLocks noGrp="1"/>
          </p:cNvSpPr>
          <p:nvPr>
            <p:ph type="body" sz="half" idx="2"/>
          </p:nvPr>
        </p:nvSpPr>
        <p:spPr/>
        <p:txBody>
          <a:bodyPr>
            <a:normAutofit lnSpcReduction="10000"/>
          </a:bodyPr>
          <a:lstStyle/>
          <a:p>
            <a:pPr algn="ctr"/>
            <a:r>
              <a:rPr lang="el-GR" dirty="0"/>
              <a:t>Στα δεξιά, κάνοντας κλικ στις τρεις παράλληλες γραμμές, επιλέγουμε την εντολή</a:t>
            </a:r>
          </a:p>
          <a:p>
            <a:pPr algn="ctr"/>
            <a:r>
              <a:rPr lang="en-US" sz="2400" b="1" dirty="0" err="1">
                <a:solidFill>
                  <a:srgbClr val="7030A0"/>
                </a:solidFill>
              </a:rPr>
              <a:t>Fullscreen</a:t>
            </a:r>
            <a:endParaRPr lang="el-GR" dirty="0"/>
          </a:p>
          <a:p>
            <a:pPr algn="ctr"/>
            <a:r>
              <a:rPr lang="el-GR" dirty="0"/>
              <a:t>για να μεγιστοποιήσουμε και να καλύπτει το επίπεδο όλη την οθόνη μας.</a:t>
            </a:r>
          </a:p>
          <a:p>
            <a:endParaRPr lang="el-GR" dirty="0"/>
          </a:p>
        </p:txBody>
      </p:sp>
      <p:pic>
        <p:nvPicPr>
          <p:cNvPr id="1026" name="Picture 2"/>
          <p:cNvPicPr>
            <a:picLocks noChangeAspect="1" noChangeArrowheads="1"/>
          </p:cNvPicPr>
          <p:nvPr/>
        </p:nvPicPr>
        <p:blipFill>
          <a:blip r:embed="rId2" cstate="print"/>
          <a:srcRect/>
          <a:stretch>
            <a:fillRect/>
          </a:stretch>
        </p:blipFill>
        <p:spPr bwMode="auto">
          <a:xfrm>
            <a:off x="1817615" y="1198103"/>
            <a:ext cx="4737100" cy="4991100"/>
          </a:xfrm>
          <a:prstGeom prst="rect">
            <a:avLst/>
          </a:prstGeom>
          <a:noFill/>
          <a:ln w="9525">
            <a:noFill/>
            <a:miter lim="800000"/>
            <a:headEnd/>
            <a:tailEnd/>
          </a:ln>
        </p:spPr>
      </p:pic>
      <p:grpSp>
        <p:nvGrpSpPr>
          <p:cNvPr id="9" name="8 - Ομάδα"/>
          <p:cNvGrpSpPr/>
          <p:nvPr/>
        </p:nvGrpSpPr>
        <p:grpSpPr>
          <a:xfrm rot="6958460">
            <a:off x="3247289" y="1622498"/>
            <a:ext cx="641294" cy="560924"/>
            <a:chOff x="5069876" y="1491496"/>
            <a:chExt cx="641294" cy="560924"/>
          </a:xfrm>
        </p:grpSpPr>
        <p:sp>
          <p:nvSpPr>
            <p:cNvPr id="10" name="Right Arrow 3"/>
            <p:cNvSpPr/>
            <p:nvPr/>
          </p:nvSpPr>
          <p:spPr>
            <a:xfrm rot="20622024" flipH="1">
              <a:off x="5069876" y="1491496"/>
              <a:ext cx="641294" cy="56092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10 - TextBox"/>
            <p:cNvSpPr txBox="1"/>
            <p:nvPr/>
          </p:nvSpPr>
          <p:spPr>
            <a:xfrm>
              <a:off x="5148064" y="1628800"/>
              <a:ext cx="184731" cy="307777"/>
            </a:xfrm>
            <a:prstGeom prst="rect">
              <a:avLst/>
            </a:prstGeom>
            <a:noFill/>
          </p:spPr>
          <p:txBody>
            <a:bodyPr wrap="none" rtlCol="0">
              <a:spAutoFit/>
            </a:bodyPr>
            <a:lstStyle/>
            <a:p>
              <a:endParaRPr lang="el-GR" sz="1400" b="1" dirty="0">
                <a:solidFill>
                  <a:schemeClr val="bg1"/>
                </a:solidFil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l-GR" dirty="0" err="1"/>
              <a:t>Διαμορφωση</a:t>
            </a:r>
            <a:r>
              <a:rPr lang="el-GR" dirty="0"/>
              <a:t> </a:t>
            </a:r>
            <a:r>
              <a:rPr lang="el-GR" dirty="0" err="1"/>
              <a:t>επιπεδου</a:t>
            </a:r>
            <a:endParaRPr lang="el-GR" dirty="0"/>
          </a:p>
        </p:txBody>
      </p:sp>
      <p:sp>
        <p:nvSpPr>
          <p:cNvPr id="5" name="4 - Θέση κειμένου"/>
          <p:cNvSpPr>
            <a:spLocks noGrp="1"/>
          </p:cNvSpPr>
          <p:nvPr>
            <p:ph type="body" sz="half" idx="2"/>
          </p:nvPr>
        </p:nvSpPr>
        <p:spPr/>
        <p:txBody>
          <a:bodyPr/>
          <a:lstStyle/>
          <a:p>
            <a:pPr algn="ctr"/>
            <a:r>
              <a:rPr lang="el-GR" dirty="0"/>
              <a:t>Ξεκινάμε διαμορφώνοντας το</a:t>
            </a:r>
          </a:p>
          <a:p>
            <a:pPr algn="ctr"/>
            <a:r>
              <a:rPr lang="el-GR" b="1" dirty="0"/>
              <a:t>πρώτο επίπεδο</a:t>
            </a:r>
          </a:p>
          <a:p>
            <a:pPr algn="ctr"/>
            <a:r>
              <a:rPr lang="el-GR" b="1" dirty="0"/>
              <a:t>(</a:t>
            </a:r>
            <a:r>
              <a:rPr lang="en-GB" b="1" dirty="0"/>
              <a:t>level first)</a:t>
            </a:r>
            <a:r>
              <a:rPr lang="el-GR" dirty="0"/>
              <a:t>. </a:t>
            </a:r>
          </a:p>
          <a:p>
            <a:endParaRPr lang="el-GR" dirty="0"/>
          </a:p>
        </p:txBody>
      </p:sp>
      <p:pic>
        <p:nvPicPr>
          <p:cNvPr id="4" name="Picture 3"/>
          <p:cNvPicPr>
            <a:picLocks noChangeAspect="1" noChangeArrowheads="1"/>
          </p:cNvPicPr>
          <p:nvPr/>
        </p:nvPicPr>
        <p:blipFill>
          <a:blip r:embed="rId2" cstate="print"/>
          <a:stretch>
            <a:fillRect/>
          </a:stretch>
        </p:blipFill>
        <p:spPr bwMode="auto">
          <a:xfrm>
            <a:off x="1544478" y="1519853"/>
            <a:ext cx="5472608" cy="4104456"/>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2000" dirty="0"/>
              <a:t/>
            </a:r>
            <a:br>
              <a:rPr lang="el-GR" sz="2000" dirty="0"/>
            </a:br>
            <a:r>
              <a:rPr lang="el-GR" dirty="0" err="1"/>
              <a:t>Καρτελα</a:t>
            </a:r>
            <a:r>
              <a:rPr lang="el-GR" dirty="0"/>
              <a:t> «</a:t>
            </a:r>
            <a:r>
              <a:rPr lang="el-GR" dirty="0" err="1"/>
              <a:t>Σκηνικο</a:t>
            </a:r>
            <a:r>
              <a:rPr lang="el-GR" dirty="0"/>
              <a:t>»</a:t>
            </a:r>
          </a:p>
        </p:txBody>
      </p:sp>
      <p:pic>
        <p:nvPicPr>
          <p:cNvPr id="12" name="Picture 2"/>
          <p:cNvPicPr>
            <a:picLocks noGrp="1" noChangeAspect="1" noChangeArrowheads="1"/>
          </p:cNvPicPr>
          <p:nvPr>
            <p:ph idx="1"/>
          </p:nvPr>
        </p:nvPicPr>
        <p:blipFill>
          <a:blip r:embed="rId2" cstate="print"/>
          <a:srcRect/>
          <a:stretch>
            <a:fillRect/>
          </a:stretch>
        </p:blipFill>
        <p:spPr bwMode="auto">
          <a:xfrm>
            <a:off x="976223" y="2209799"/>
            <a:ext cx="5715000" cy="4286250"/>
          </a:xfrm>
          <a:prstGeom prst="rect">
            <a:avLst/>
          </a:prstGeom>
          <a:noFill/>
          <a:ln w="9525">
            <a:noFill/>
            <a:miter lim="800000"/>
            <a:headEnd/>
            <a:tailEnd/>
          </a:ln>
        </p:spPr>
      </p:pic>
      <p:sp>
        <p:nvSpPr>
          <p:cNvPr id="8" name="7 - Θέση κειμένου"/>
          <p:cNvSpPr>
            <a:spLocks noGrp="1"/>
          </p:cNvSpPr>
          <p:nvPr>
            <p:ph type="body" sz="half" idx="2"/>
          </p:nvPr>
        </p:nvSpPr>
        <p:spPr/>
        <p:txBody>
          <a:bodyPr>
            <a:normAutofit lnSpcReduction="10000"/>
          </a:bodyPr>
          <a:lstStyle/>
          <a:p>
            <a:pPr algn="ctr"/>
            <a:r>
              <a:rPr lang="el-GR" dirty="0"/>
              <a:t>Από την πρώτη καρτέλα μπορούμε από την αναδυόμενη λίστα να επιλέξουμε διάφορα τοπία και δωμάτια και να φτιάξουμε με αυτά το δικό μας σκηνικό (π.χ. εισάγουμε σπίτια, φτιάχνουμε σκεπές, δρόμους, βάζουμε δέντρα, πηγάδια κ.ά.). </a:t>
            </a:r>
          </a:p>
          <a:p>
            <a:pPr algn="ctr"/>
            <a:endParaRPr lang="el-GR" dirty="0"/>
          </a:p>
          <a:p>
            <a:endParaRPr lang="el-GR" dirty="0"/>
          </a:p>
        </p:txBody>
      </p:sp>
      <p:sp>
        <p:nvSpPr>
          <p:cNvPr id="4098" name="AutoShape 2" descr="data:image/png;base64,iVBORw0KGgoAAAANSUhEUgAAAyAAAAJYCAYAAACadoJwAAAAAXNSR0IArs4c6QAAIABJREFUeF7sXQecFEXW/8/M5mUDYZe4SM4Z4URRVEQMp+Lp4RlQzzMnzIrx/ETFHM6c852CeuaI4USUJCpRiZIzu8Dm3Znv96qp6eqa6p6Z3R1Ydl/f58fOdHVX93+qXr1/veQLhUIh8FFjBCq/PrrG1+6JC5MP+2RPdMN9MAJGBA4/qw/69k7CvAVV4rz8e+GaLThldCvxnTxn+k69KV0rD7qGPr/52Qb0atdCfE3Xq3/T/WU77p/x5/HH84/ljyWLWf7y+lMf1l8fE5DaaY5MQGqHH1/dsBEYf++AMMGQCqAkHZIwSGIhF0ZJIqSyoJ5Xv5PkQz2vKpn699y/pYAy/hbp5fFnEXaef5Fzwk2OsPyxCIy6+cPy1x4/vP7YmxyxrL9MQGqp/zEBqSWAfHmDRkASEN0KIpVgLyGlWkdM7SRwOkEx3Zv7d1qhGH+LhPD4cypPKknn+WdbZ1n+RI4Tlr8WArz+2GPDCwvVC0HKFiYgtVT/mIDUEkC+vEEjIF2w6CWlxUJ1lXKzbqjKj7pTrSuN8nqTNUTf4eb+LXc1xt921ePx51QeTKSM559tKWL54yTtLH+t+cPrj7W2eFnYTesvE5Baqn9MQGoJIF/eoBEgC4ju8qPvGun+yKqftim+Qzf/q3EgqouEriy4Kd7cv9MfmvG3/eR5/EXGV/H8s2PPVCx09xuWP06ywvLXvPHRmNcfJiC1VP+YgNQSQL68QSMgXbCkkHVze1HPS0BMPvq6K5XpfuqunAxE5/4tksH4m92uePzZ44Pnn4UAy5/IGCGWv5EJVUwxMNIqwuuPtea4rb91RkDe/+hzvPHWu8jMzMARhw3HqX89sd4oVlO/mYZnX3xdPNtpY0/EyEOH19mzMQGpMyj5Rg0QAXLBkodqnZBWEXW3Xc3KoS50Xtmx3FwAVLM4928hwPjbAbQ8/uwYGFNWJJ5/tqJZU/kz5YsNOGFgNs4bXojebcqQ5G+AAp5fiRHYjUBltQ9Ltqfhnd/ysLXUmaHSbf2pEwIy9Zvv8PDjzzl+iLv+OQF9e/eoFz/OPy6+Gps2bxHPQiTkPy89WWfPxQSkzqDkGzVABNQgdKn0qa/p5TMqg9bcCAS5XhFpUV2wpKBTfXLddv1lW/lcph1P/VnVe3H/jD+PP55/Jvnz4dfr8fbFQfRtXQ5UAcFdfvh8u6WJ/LcBynt+pUaKQAigeh40tH0ZQUxd6sf9X7dFzx7JrlZ3QqrGBGTegsV4/+PPUFxcIhCnz+pxwNBBlsKfYVkd8vMsX9K9cfztrItQXGI9Jx0fTH65zh6jJgTkq8VpePH7LBSXxyeJ8rOqMXZIMQ7vURbz89dFHZDyigoEg0FHn6kpKfD7eUsn5h+iHjQs//xbISFSR42o0dPU5HoTAXHLSKUSAp1A6P7D+nl5rVtNEVOwsdqfnqGD+7eDCk3pkRl/Jz48/mwLG2FB8/XcE3shv1kHFO9qiZ5dWyA1OQMbNweRm1uGRUu2YMOWdcjKXo2dJdscdYLo+n15/qUnB/HcuLXITwuhahewdVsQixdVYuP6SlRUctm1Gi0+fFFCEUjJyEV+l4Ow5tePatRPanomWnfcD70GtUBOYCn81buwpToJd88piCAg6vpfIwJC1gSyKsR6EPl49P47BBnZG8cbb/0X/578ruj61L+OEYSoro6aEJALX2uOTTsCNXqEzNQQXv3H5pivrQsCUlZWJtiteqQkJyMQqNk7xPzw3LDOECDyUP7Ft+J+qUeOiJuE1PR61QXLLdhOJwd6ULkEQS8qKL/XXYukAiP9b2U77t8cbM74OzNB8fizi3vKsUFzKNb5l9MkD2s2FmDskUMF4ZDH5qIS9OrcBH4fxPct8/zi36rQUvyxfh6mzVgfUVy0Jv3vzflP73bJoHXo2KQMZYXAL79UYOnv5UhLBdLTAFoy49t2jG8J8Pl8sP6j7WXrX/GZ/ic69sHnF/9fPEj4X9HGOqi9uDb8efe9rLPy/+y26nXqNbK9fZnyMjYKYcuQ56ta7WNrGx9msrVdkjs2kmhq7yzrHbL0pvDtQlDPqzXAre/V89bf4g67rQv0hdquaecj0GrgWeGXpVtUlRVi0X8vsq4JhdCq/6lo2W8sklKzsX3lNCz9ciKCVZEb2O2GnIOm+x2IeVPORYtuo0Gf1aOqrAjz3z4//FWbgaejdf+xSErLwfYV07Bk6kRUlJehtAzo2O9A9B/sQ2DXPPy4Mh23fm0nstDdrGtEQN776HM899LrjgckcjHysOHCIkLWEOnyJBvddN14HDDEsook4iA3sI2btqBTx/bIz8tDpw7tHd2I5wkB+flOS8ymTVuw/I8/xDPTNSMPPTiux6sJAfnLE/lx9aE3fufiTTFfXxcEpLQscsAmBZKQnGxXpo75gbjhXkFAJRD0APGQkNpca6qETv27BY/rFcuprckHW1VM5P28CIYpB7kpeJD7d1ZMZ/x5/MUz/647+wh0ajcIRUVpYYJBRGP16iBe/vh38rnAFaf2QHFZSJyng0hIaVkJSip/xodf/iy+ixaDUl/n/3VjczF+8DpUFQFz5lRg+bJyZGcAaVsCaDI9E+mF6QiAN+72yiLYwDrNH38pmp9/DoIlpeE3q962DUtHHyc+t7jgXORfcQlWjD0Dles3oODxh+FLTcXyMWMjkOjw2gtY+9q/8dUHH+Cka66J+b4V69aj/ROPAKnJ+Om60Sg9pBQVVUDr7gdh4AHJwJa5mDBnP8yZXx2e1+r6XyMC8uPMn3DnfY+EX4IsHHffPiHsZkXK/uXX3OJwe0p0TMhxf7WZoHwwIhtNMjJE3Id6bNwdD0LkQz/idc9qSASEGHN5eTn8gQCSdls3KquqItyvCDPaH0lKCiApKQlVVVWoDgYR8PvF58Z4mMZfbXCIdxzG0ldNiERNrlGfpdXIViJOQxU6amyHvvvuRk6kC5aqDFFb3f9az2bkRkrkM3L/0YtISRIia4jI35Px5/Gnzr9+3fdH27a90bdLVtjysXlHCTrkZ2LSqwswp6hcTLsB2am46PheSE2Dg4Tk5/mxZNUs/PfTGREFIveV+X/XCWswpG0Qm1YF8cVnxcjNAXK+y0DOshz4E7l9H8sCwG0aFAKtb7sJ0z/+GE9+9ZXjvZr4fbitaT56/joL29+cguduuBGfV5Si6/CD8MzUL7H4+JNQMf3H8DX+9HT0+Hkm7uvVB7OKivD0fffV+L7bF0xF4UlFqKoGhv31SjTFZGzZXoq75rUzWlBrREDoySmr1Psffy5ewuTW9PDjz4KyT7mdr+uRQH2RFWT5ilUO4hNLP0RUOu3XHn1698QJxx4ZyyXhNrEQEHK5IuvLU+O2iuvqqwWkorIS1dUWU63JQUbS1NRUy4TbyI59gYDQTxIPoYinrdvPTTEgMlib2pgsDLoLlamok6oEq3+bdkLls+jpeLl/xp/HX6SFqy7m336t+6Bnp+HYpLhckYVj184QJr68AL/stMiHPAbmpOLC42wSIl2yyI3k0TfeQ/mu1a4kpD7P//sPXw4U+jHth1Js3lCBpmuS0WJ6XkLdrhrZUsuvuxuBggfvxTOPPIqH5s5BmqJz5fr8mDJyFLp9+iHeGX8VLnjsETyW3RwFbdriwAVz8fI996L//bYBIeeoI9HstL9hzJgxGJOWgTMee7RW9y3sth2lB5Uit11v/OmoP6F6/du4ZkYH8dS6/K0xAXn4iWcx9Wt3gjHx3kcwY9ZPotPTxo7Zo2l5KeCciAhZYogImY4rLjkXHTvsh5b5LWoVmxILAZGEQ7pO1UcCQtaPsnLnIlGTmU6B6RSg3tgOIr91ecTrChhP37EQi1jaxNInWUD0CqmmOh0qaTAFONMOKB2qNUW3hqjB0m7peU1ZrHSLDPcfGWDN+PP4c5t/FPMxqOfRwu2KLB552RnCsuFGPuRc75+VipvP6i3cseRB182YtxHzF32LNm3t4PR9Zfx9OX4Vgtv9mPz2DmSmh9D8jeZIq0qNRVRyG0YgLgQ6vfAM/vP22zjlumuQ07YdSn75FWtu+z+UzF+A3D8fg84vPouLzz4bu956G+MzsxHIzsKAZYvx8ssvo2L8NRiUbOlp+z18PwpnzsKQxx7Bh01boteLz9bqvn3SQig8cyt8yU0w+oLbUL38Dlw9s2OYgKhrc40IyI8z5+DO+x4NgxWLCxYFoXfczxmXERfaNWjsFSz//OMPRMSD1KALNBQCUlZWbgU8uRxELMjFKhgKIVgd9GzLGbJqMpL27DVeBKOuyAe9kQxC11Pc0jk9DoQEk1tVcxUd0y42nfcqNsj9O4uKMf48/upq/g0fPBKd23cX5KNP5ybC/So91YdJry3A3N1uV8e3z8X7qwrFNP5rl2aYvHSb+JssITeOs0gIkY/5y3YJArNs1W8oKvvWISOkDKjP83/dfSUIFvrx+htFyGsG5L7Ymq0fe3Zpi9qb6qEhg7yjXlQPG3ScdCemrlmNzMnvoOeQ/dHp3rsRqg7i52EHo+noUej61OM466yz0PKd93BiWgYC2dkYumwx3nzzTXz893NxYWYW4Pdj8K9z8MxBh+Ct1atwT3ZT1Pa+F2Q2QdHfN8DnD2D0JQ+j6rebUXB3mmMjUq4/NSIgpiB0IiEy9S5ZRtS0t9RZooPQTeODCQgQaxB6ZWUVqqot87x+6BmvyFpSUVGJYMiZmpeuo9iQ1NSURumGVQ9llOcjmYgGcVCZLYsujidY3dSZJCBubh6qFcOUfciUVlcKL/pXdcGSrl5SsfIiM/Ic929nxmL8I7M/8fiz1gSTtZG+P3BIPoYPtIJaiTwQAfnjj2o8+t5CLCyuEN/ffFhXdO2UgbOe/0V8fvkf/TFv8Q7c//0KBwlZualYkA86iIxMm/sWps+yEq649V/f5v+qu4vh3xnA5Ck7kZMVRMmTfiDY+FyS97W1cF993gfKg/hTkg/vVoZww0MP46LLL8fkY49EfnU1Rnw6Feeeey7SX30RI5J8SG2Rh+P+WI+HH34Y7117FS5J8aP5nw5Av7vuw9iDD0J3vw+HJ1ljtVb3beJD5nlBJKVm4Ijz70HFoptw3c8dHZsJcq2pEQExBZl7/YC6hWRP/dhMQGInIPSbUDA5BZ2rB6XaJQKiHyaXLbKSUNvGGANiSmhQm3GuZ2urzb28rtVJiNq2tuSD7mWqA+IWKK6m+dRrhaiKoHTpiiezlV7wUE3Rq1tO9HSjekYe7r+FI0uRWyC/JIj6Tjv//hbp08nNvjj++3YfjKNHDBNigywfmWk+3Pbi/DD5uOvobmjdJgMBH3Dmc1aGqzv/3AMD+2Rg+oydmPj1kjAJoZiQ9gVWal4iIJ98+wPm/TYnIiNWfZ5//z79DzQPBDDtu3Ls2FGGss98qFzFBCRR61djva/P70f/W+/A8x99gtXff4dDkn3oMP5aHHfnJJx01Gic9Ps8nPLbH7jlttuw/aFJGJ7kQ07P3vjzzF9xzjnnYNGrL+HSNB8G3H4XKgoLcfjESbgrw4+cQO3ve0UXIPu4EJq164ahY/6Bwl8m4p+LOomfSrpJS/lXIwJCNyLlngLR6SBrh6kQIaXkJfKxtwoR7ssE5LAeZchMCeLDXyNrpyQyDa9edNDLnaq8vMJhBWnMrlf7ShC6SWCbSEhdkA9JQExB5XoKXKms0r9uVcylAHMrKqjeQ4/1cItDMWXk4v6dMSCmWgzqbxEtqxn//jaepjEs56Qpbkkdx/Vx/J8zdgyqK9uIVygvA576YGHY7eruY7qhf78mWLC8GGmhVFw2+VfR7l9/7YcuXZJFnQKdhJA7lrSEBJLX4YW3/uuwcprcxurT+JtwwGoc1s2HLdtD+ParHUgvBzZN4YK9jZUoJOq9m7Rrj78tWIHFLz2HaeMvgC8QwAlTpwMtW6Nzz144t2onxr30BsoKOuCZUQfjQH8QA6+/Bb0vvAzNC9rjwKpSnJLmw0kz5uGl08fi8V8W4IZMP+rivhceG0JGF6D/kePQqgCY/cW7uGHWfo6kElLWxUVAbvzn3aLOR8fd9TL69u4h8NXT8tJ3j9x3R7gWB5ETCtKdt3Axhg0ZhHPPPj1Rv4vjvvsKASGyQVXRZ66wgtU6tqjCA2MtH9mr3mqGlVucqW33JAFJSUkRsR9GxZUJSBgWJiDmKS2D0CU50K0WulKlp9XVXbdMCojs2YtMcP/O2gpupILxt92w1DETLV2zHMduZKKhjr/Lz/470lIysWNnCHe+NB+/7rLcrlTyQW5VO4uqIwgItdNJCAWmX3yClR2rpLQYi1e/bowV0+VGfcG/RVkhXrq4CIEqP376sQqbt5agbAWweboP1ZW7i+ntEe2HO2noCAy9/jYkDzkQoa2b0fPQw7Fj5XJMuuwSPDJjLi5u4kOnprno/vjL6N2hPZK2bUGTNm3x+j/G4bLvZuO0TB+O6tkNx/3nA4zt0x3pPuCINGt81ua+53bz4S8nhJDfoSf6HXUGKlc/hgdfD+Gr8uZGq3lcBORvZ13kiO2gmI/zzj5dWDmo2vj7H30mXuDUsSeKdLbLV64SBQtV6wgV+yNysieOfYGA5GVV48HdZOPqyc1Epcs7xhQiP8tKh7tpZwC3vpfrqJyeKAJCLlj0nxqK7lZwkF2wnCOYXbC8CYgaBK6aYVVFQjfPmqwkai9u5ESNAaH2sn6F6rrhVh/EK5Bdf0PuP8moHDL+VeGK3g19/A3seh7yWwRwx7ML8eM2qyDarYd3xQFDs4Tlgw4iIGs3lOKmDxeLz2QBKfOVi3gROjZsqsb6dSW48ZPfxedhzTNw/gnd0TLfh0+nPx12VdsX5l/vrj4clrICfx4SQHUwgJ+mlwsSglKgcBlQtAYoob3FELtl7QkdsCH3URgEHi1JxegOrXFw2VaU7dqJJwtD2BkErmzqQ6oP+M/OEMrTMnFhmyyUbt6Ir0qA6aUhXN/Mh+GXXI3Mlq1w/OXX4LRsH/J318eM675tm6B820b8Lwj8rxB47RKgTace6DvyVCSVv4cZny7BzQvbY9FaOwmKus7HRUDIAqK7WhH5oABzvfI41eUgFy09GH3kocNxxSXn7ZFxoRIQaa2Rz18fsmBlpIYE+VDJBllCyAKiHiu2JOHqt5qFv0oEAfEKQk9OSoooMKi7X8mH4yD0PTK066STPRWEblLUJSGRLyLTbKokweRq5RbMTvfRCYtOevQ4EOqL+7cQYPytNLs8/uz4nljmX7v805GX0wRPvr0QMwvLcPex3dCqVYaIA1RT8i5dWumwgBABkQHnhPumomJsXFuBB6avxAHN0nHBmB4OAqLOe5N7ZX2a/79+sx33jNmKQd0CgC8ZG1b4sOj3IhSXVGJ3fd86kd+mm1A5CMJexmHKzyI9DJ2j/4UdGqzv1HOUssv6yrbWiD/DdSZ2f7+bP+2+fHf6md1PZH8pvlDb2HqC8vQaFzNTM/lgCYNO1GqzjshsoMb8oMqX9qX2l85rQuK2aju1O+tvtU1IbEbTd9a/8rRsY33/6ndVWLA6hJxMH35eGUSrXB8uPdKHTnk+YV3cVQ7c/1EQm3cA2enA1l3A1ccAnfOBYRd+ielv346L7v0OT/3dieu/fwAWrQVyMoBfVgGtcoALjwA65VntSsqBBz8BNu+073vraXk45oSj0KpjV4R2fYKF387HgzObIadfbsRGlVyb4yIgRCpMdTWo0vij993hqIT+j4uvNo6URFdEVztVCYisLC1dZeoDASHXq8sO3xHTjJr0SU7YRSsRBESP/dAfSqbhpUFfXe20kuhtG3MsSEw/Zj1otCfT8MbiRkWuP3ToVdNlZitThiaTuxDdw81P3MuNhvtn/Hn8xT//bjv3amSkZyJY5UOTTCAr2xcOIic8ZUC5TkAoBkQ9Txm0SGFqn5eJtHQ/CouCyMkpxYUT7xMyYV+b/3lVO3BG7+0YfYAfPtL4Q6lAeRIQpG1myQAEW5Aq+m5NnVCRKrh1zuG4pbYXbEFpG9b0JTtQ7m0zi92rT5hpWP05CIZ6zm7ueC6lvXhC4/XyXfT7mdortMPrHcUtVYqivUf4vIKbRp50MuX4DQTaOm56f+rvI59HZ2Run7V7K89rIR3Lb+rEtay8Gus3F6NF0wxkNaHaHrvHl4JTcWkVdpVUoGULy+po9QM8+PyPWL9pJ+6bMNrxGxJ6ZRXV4lyLZpnIykzTxqd1PZFqcd/mGUCoCKHyZajcNAs/fr8Nn6zPxcyirLDrlWn9jYuA0GMTsSDFXj/IwkDkwqvNnrR+0HPUVwIy7vk8EfNRk4Nctp7eXVE9lutjTcMbDAZBJKS2h1vWrNret75fz4UIzb+QzIJFZ2WdD0ky3Cqku6WDVYmMW4pdfXdUzTbE/Vt1Vhj/VmKw8vizx4IamxXP/Bt10HEY2Hu/MNGQhIPwlWl56Ts1BuSVcwcgLy8QPk9tqQ0dai2QdZtWY0PhJ+J7PUPYvjD/35u8CsOahXDlSZXo1saP1CQf/DVb9uv78sfPt48icPQNJbj5jFQc1Ge3/1UN3yMYBMorgT/WhPDiF0koLmiKDxYUO7L9mdbfuAkIxXWMv/YW42MSAdm0eTMefvy5iPN7IxVvfSUgXy1Ow1uzMx1xHbH87uSydc5BO3F4j7JYmos2sRIQaltRWYnqaiv2pKZHWmpqo0zDu68EocdTZDCetm7jhQiIWp9DEhGpVMjPagC5vJcpK5BUHHVXGT3TkvqZ+7cUTVPaYsbfGZyvjmMef1byE6+5har+Ig2vLCBIBIIO9TP93TI7PZyGVxIQlXTIv1X8i0pmY9manzz712v+mH6zvTn/e3fz46Mpq9CnVQo2rasSVp6muRYLKSy0fGtyc33hv9X3p+/pWLmuFLkZaaKd/pnuQd97taFzHdqkO/rj/hn/uhx/K9aXoWluJjr1yUTzbjmY/OXGsDur1/yLm4DQwHVzxTr+2COxYuWqiDiRzIwM3HX7hIg4kZoqubFeV18JSKzPXxft4iEgJBwptoOsGIEAmY59gpSQdUQ/SBQmJSWJttXBIKoqq5CUFIiIFamLd9gX7rEvEJCaEIqaXKP+XmohQpV0qDEg0dKPqopztNofbil63eJDpALuRmzUZ5YWGPUat6xcploi/P7WTjYd/PtbQZn7+vhbvTob5//tNPEeqvVD/i2JhR+hMAGRQehq0UG6XiUtdN2SNVOws2Sbgzjz/LfmT7SsbCx/rEQQbpsuLH/qh/ypEQGhCUDK/YTb7na4Y1Eg+sZNWxyB5+SaRUHnZAHZ00d9IyBPjduC/KxIZT6RuMRDQNyeo7Qs0uJiCkxP5HvwvWuHQG2IRG2ulQTELeuUXExNmbFURdW04LrtzEqk1AWI+7crnpuUE8a/ylFtWydKPP4sa4gpAPz0MUeibX63MIGQ84+sIZKA6FmwKAZEt4BQ0LrMjDV9ziJMmzM1TFQZf3f89Q0cln8WAiz/bQJWX9e/GhMQOcjJGvLjzDmCiGzcvEXUCaEqzn179cDIQw+GzD5VO/Wp5ldTzErL/Bbh+BTK5EUk6fknHqj5TZUrK78+Oup9ahPzQRmynooj5kN/mLogIGVlZRF5Ibzqg0QFhBvscQRUElGTIoM1vV6NAfFKceuVKcuUAUcvFijJih7ELpUm9bxutVAXK1OmLO7fTrdrcnlRlXXG34ovMY2xhjr+161thpHDjgGVAJEEQreGuNUB0UkIkZayihK8/t8P8d38hRFZyXj82Sme9YrwJiWT5Z/T6ipdUXWLOK8/kSnVTVkk63r+1ZqA7HFNqp51GAsBqWnMB71qvEHniSAgpgxZnOmqng3EGB6HSARlrkgdNSKG1pFNanK9JCDqbpS6Q2dS1rxM59HcoNQF180di/u3dwgZf/esaZKY6mPKyw2osY6/Px8xAD07DRf5g1RSQXjQZ90FKysnIALO5fnw35uC2LprOj788mdxzk1R1M/Jdo0Vf35/u1iz2/zU4wy93NhiiZczXc/jzyZ8say/TEBqpIrZF8VCQGrZRa0urwsLSK0egC9u1AioBEQVztEUCNOOlJfA1xUVt/uri1C0+0WL75A/rGm3m/t391P3IoAqIWL8rd1uN5JY38Zf54LByEkbHE7XqRKMWAgIhWQvWTUL//10hmfqTnVcmLCJtsHA489CgOVf5Nxi+ROZcS6R8ocJSC3VQyYgtQSQL2/QCESLAdEtI/TZLT0qAWVKv2kKKNTjHNx8YLl/209YKiWMvzk9LY+/6POPLCGd2g1CUVGasHBIa8i6TaW48X2rEvoTp/ZHxw5JjtS9pWUl+PW3OUhOX8TzX0mVre/Es/zb4EjeIGPX9IQOLP+dQfj1df1jAlJL9Y8JSC0B5MsbNAJkAfHaQTFluKL2Xv7MuhuWviPqVcfAbcdUJyLcf2TQur47KAkL429bKkwkpbGN/29nA8cPH4HO7buH3aw2bAqiaHupKICW0zQNrfJt96tlq34DkhZi2oz1YVnI84/nn1s8Gct/Z3avfVn+MgGppfrHBKSWAPLlDRoBlYCYLBW6ciY/qyRE3eWK5pKiB6ebgspV9wPu3xkDwfibg1bVgEwvQsHjz9qhpnlHKXoPHdYFzXLaYOeOHOwqB/JyMkDWjqzsImwrWodN21Zi+qxNYXcgHn88/vSkFiz/rQx9cl41JPnDBKSW6h8TkFoCyJc3aATIBcu0Y6XvcJqsHjoweqCldNeS5neV4OgZh3RLC/fv3GFl/COtbjz+nAjw/HMGOrP8sdxlWf5aJSZ4/bFri8S6/jIBqaX6xwSklgDy5Q0aATUNr2p5cNvV0q0kpkBkUypAdefUFMAuQTZZRLysJNx/ZCA04x+ZCpXHnzP7TSyJGUy7ujz/nQXiWP6w/DFlk1LJr1umuGiJWerD/GMCUkv1jwlILQHkyxs0AqY0vG5uVDpJ0JU69bMKWjS3LD0gkfs3Z1Zi/C0E9J1+nTi7WUaiZe3ySt/xPCn6AAAgAElEQVRrys7G49+c0pPxN1umePx5Z43j+VflkG/RNgn2hPxhAlJL9Y8JSC0B5MsbNALSBYteUprro2Wt0nduTAWRpHCUbfWq6CYLC/dvuUsw/s5dZnUsmRZlHn+2/7mbksvzz459keNJ32Fm+cPyh+Wvc/3xVXx1FKXf5oMRYAQYgTpH4JpZVmYbr3SJbikCdZ9aNdWiqvCYUlOa3LDcFG/uPzLjjv576dgx/rbCyeMvMjUqzz/3ytK6RY3lD8sfPeNXY5G/TEDqXOXiGzICjIBEgAiIFKYkZN3MvmrQmrzWLfOHHlBu8oGVFhfZpx4Up5qX6W/u31ICVFcgxt+ceYbHn+3KYZrPqlWS5581p1j+2PLFFJvA8rdxyl8mIKwrMgKMQMIQGP3S6vC9Tbui8ju3XUCVHOikQd1J1F1AVJcv+QDcf+SuLONvYcLjz7wLzfPPOzuamwsoyx9n0Uopq92C6nn+Nc75xwQkYaoX35gRYASkBcS062VyRdBznasI6gRCVuxWXWDkPb3qMej31F3EvJ5VXUC5f6tiOONvuyDx+LOC+Hn+2S56blZfln92wge3rIgs/20EGuL6xwSEdURGgBFIGAImAiIFqb4Au1k0TPEjuoKj7rCZdm1NqQy5f6cCwPjbeOjjyysGRnfJ4vEXaTXg+efMPGfKyMTzj+efyaLWkNc/JiAJU734xowAI6C6YLmZ2XXlRA/qlSjq6XTl9/rOEH0vrRN6TIMp2I/7dypHjL8zqJrHn4UAzz8rzasqU9SNDzV9M8sfyzrK8teKl3LblDC5pDUm+csEhHVERoARSBgCREDcLB6m4PFYdpPVnUJVOfQiOLHkgNefU15jqpquKhtSOeP+zX7M/PvbSqtOduXY0S14KmY8/pzjiue/s1YNyx87y6LbBhPL/+g1QPbG+scEJGGqF9+YEWAECibOFTthbjuobgqZTk6kC4yqjElLh0zPq+4yuZEHfQeT+zcXJWT8bVzkuJI5/OV45vEXGWisZzPyCi5WiYRbfRF1HjP+Vg0FHn/WesLzb9+ff0xAWEdkBBiBhCFAMSDSHSHabq9bRhldCVEVQpMlQr6Mej+VBLntNnP/ltJtKiqnYs74WzEOasIEOeZUlxMef/Z44vlnb8Kw/LEsOG7prFn+RBa1bKjylwlIwlQvvjEjwAiQBUTPbKUrZrrSZgowJ4WPDlWR0XcDTZlUTIsZ9+9UDBl/20/blMFJLv48/nj+sfyxiRTLX6c1itcfK525ut5HW3+ZgLCOyAgwAglDQAahm3aMYwnAU9vou8y6O5VXsS/uP3LHnvG3goqlZU4lH+outZuVjcefMyCb5597sT2WPyx/dIspy98q7HUC4svpBQTSENr2U8KUIL4xI8AI7B0EJAHRM1XJnRF1F82U/cMUy6G7csk3UzPPRFMmuX/LzM/427uYPP4is3/x/LOsY6bdfklSWf5YCLD8tTN/8fpj1wIybeZIWRsjAfHBl94GSGsBlG9FqGRNnWgzvtTmSBr2CuDzo2rWpQjtWlb7+/qTgSAJjZD7vWJpU/sn4TswAo0eAVMdELdAVTXNp1dGDrmTFE9mE3Wnm/u3d2pV5Yrxt9Os8viL9NGXY4XnX4u4M/ux/LEtjSx/Wf7KFM0xEZCkwQ/Dl909rEyFyjYgtHUOgivfQKhiW82VLF8SkgbeAyRlouqna4CqXTW/FwBfWkskHfACQmUbUTXjfCBk+/bKG8fSplYPwRczAoxAGAEZhO4WB+IWtKsqOaoLjMlsbbqH2s7LD5X7d8Y/yJ1Mxt9WMnn8WcojHTz/It32WP5EyhCWv/Y44fUnMqheytSYCEjyIe9ablJFCxGqLIK/6QAgkI7g6rdRvfQ5W91KaQpfVmf4/CkIFs4HKndY5wLp8GV3gy+lKULFqxDatXz3NT74MtsDlTudRCYpE76cnvAF0hHauRSh0vWRKp0/RZAiX0ozhHYtRahkLXzprZB0wIuibdWP5yBUvhkIVjusIZ5t3J6fbhjtmaKdZ6WUEWiECMggdHp1fVfZpNSobjDqNdHS5UrlSN5Tz2jF/TP+PP4i65HopILnn+2GxvLHlhksf73TlfP6Y21OxLv+xkVAqhfdj+CGqfC3PAyBXtcBVcWonD4OqC5FoNul8Lc5CvAFxDMEt8xA9bx/wtdsEJJ6Xg2kNAs/XGjbbFQtuAcIViB5xHuCIFT98HdhufDnHYhA9yuA5CyrfSiI4Jr3UL30mfD1vty+CPS8Br60/PB39GyhogVhAiJPVM+fiODm7+1rFZKitvE1HWh8fmoT7ZminW+Eeie/MiMgEJAERA3ClNlCTPVBvAJZdUj1uBLdhYiUKTpkrIO6q+9Wn4D7dw+kZfydCPD4swiNrpzK73j+sfxh+cvrj9f6WzMC0u4EBLpeKIhD5bRT4AtkImmYZXkIbp4mLCUo3YBg0QIk/+lZIDkboZ1LENr+M/ytjxLkIrj+c1T//vhuAgJUzb0eKF2LJGovrCv/Rah0LQIdzwCSc1A97/8Q3PKDuFfy0KcAsqaUbUJo41eAL1nEj4R2LAoTEPEMVcWoXvIUQqXrjAREtgmumoIAuYLpz7/lB4g4FY9nCu38PfozszLKCDRSBNRK6LoftF5AUC5W0RQ7k3mfrlXvT5910sP9O/2wGf8W4Vkp0zybXM9MsTFuFja6oV63xjSe5diUD8D9W2m2Gf9I1z8ef5GxWTz/nDWbaO7s3z8Fx/TOwdBOHZGRlg6EyPtnDx2+AMrKS/H978tx75StqKwOxbT+xkVAQsUrhUXC16QjRVwgtHUWqn69VbhRJQ19Wrxp1Q9nCWJAhz//EAR6T7CIyvenARWF8BeMQaDLBcJqUvn9qUg+5L/WdXOvFy5agd43CHeq4PIXgIz28Lc6HL6MAgRXv4Pqpc9a1og+t1jXzLwI4pl2Hw73KuU51J/A1Mbt+a13GOH5TKEdv0d95j00BLgbRqDeIeBGQEzpT+nhdauIzKxiylBkcheRCqDbrqzbeblby/07q9Yz/lZmGx5/kRmyeP5Fumux/HGPE/Jy42L5a1nLarr+ZKb48NR5bdEmuwTBrQsQ3BlCqMpHavqeOUKALzWAQOte+KMwFS/M3owdFcGwhdRkKaUHi4uAhN+kuhTBjd+gevmLIn7DlYAUnIRAl3MF8SCyITpsOhBJA+4Sf5P7VvKBr9oEJKszAl3OdwJWXSriRqqXPYdQ4Xz4C/6CQJfzgIrtFqlRjoQQkIITPZ/Jl9U16jPvmRHAvTAC9Q8BmQWLnkymJpRC1q1Culs6VHUnWW+j7xJSf2paSO6f8efxZ6XG5PlnkWyWP/ZYUDMKsvw1p6Our+tPv14BnNTWj4P6l6J640aEyvzwZwbhSw/Cl+SRDZY22PffHae9W3UIzs6ukRJBZCdU4kew2I9AXivMXh3ACU9tErJGH1uq/ImLgFDAeXDDF3Zw+e5HdSUgLYYh0PdWi2Dstkj4O5yGQMdxVvzI96cjeYRtAUEgBUn97gCC5aheMMly2yqXWbYsIP3qPeeMB1kg5CEyXA17yervx3OFC5d+mNp4WUB8zff3fKZo52v0a/JFjEADQUBmwdIFEb2eKpjUADb56rqZ3fRZ9Td3q8BqIiLcP+PP488KGlWD81Wxw/PP6ebC8icSD5a/lnuYnulK/Zzo9WfEfrtw1TFNkV61AsHCAALNqhBK9mH1b02wbkkZigsLEVLKUpBRhLTp0Y9YLloHHHAA8vLycNZZZ2HAgAFo06YNkpKSkJKSEhYHn423Yrsj9GmfH5k5OWjfKwWtO5XAVwFUbwugrEkrXP9KIVJ65hk3AuX6Gx8BWfyQiN2IeAgXFyzKnJU09CmRHpcsFsEdv8PffIio+xFcNRnVK15zxICEdixG0v7/EhaV0K4VCG3/CQhkwNdsMKp/vc1ytwqkI2nok9Y9g+UIbp0jsm5RDEj18peRdMDz8KW3FsQkVLJaZOqie9mHL6JNaMt0261Ld93yp3g/U+m66M/cQJRJfg1GIF4E1EKEqtKv+sB7LexuRCFaVhbVIiKVLO4/Mj5BxUZdNHWTua6oMv7eWXF4/Nl++zz/3OPTeP7Z2LD8sdPVxiN//5a1HOee1wLV63fBlxpCKBNYurgXtm0tx5vTijF3dRIqg5Y3VsBHvlLAtJnzEQwGcfrppwvikZaWhq1bt4rlPTMzU5CPTz/9VHw+7bTT0KtXL/Hd8KF9EAoBwZAPGckhHNihAqN7VCI7rwWymvqxX/fFCBb6EfK3witvLcfrxV3FPdziM2MiIEmDHgBVLK92ISBECpIPfAVIauKIAaGOKV4k0ONKkKuSOELVCK79ANXLrKB1KwuWFQMSKvwVvvS2CHS/RLhqyYOIRNXc64QrV/ie3S+HL7vH7ntWofq3fwlyREHugc5ni8B1IihVMy92BKHTBRFt5lyJpIH3Gp9f9BflmaKdj1dp4/aMQENBQBIQt6xTqmKrt6FzaiC5JBDRdmYldurOLvdvV/w2KcemzGSMP48/nn9bwoHxLH+c8R1uu/4sfy0E9tT68/fUBTj9whxUrQsg0KIKazf1RUnlfnj4/WL02n8k8vPy4PM5g0FOOeUUXHPNNfjyyy9xyy1WTHWHDh2QlZWF9PR00f6GG27Azp07UVZWhqqqKpx00kk48MADhZXEdKz95EykJS1HbvY8VG9Jx5v/3YQXK3qJpm7rb0wERFCm5GygagcE/TEdlH43KTPCPSvcNCUXvuRciwwEKywikdHOyiBFBERzpyIyI6wc1WW7CYSh3+RskaWKgtblPa0bU+X2dqCCiQhWujyv1iba89Ndoj1TtPMNRavk92AEYkRAjQHxSnHrlSlIPWcy+atZh/QgPqk0qELQa3fJlCmL+7fTrTL+kS4XPP4sVy6TksHzz2l1lK6o+o4wy7/IlM6mLIYsfyLlz5Alv+C0i7JQtT4ZgfwqrC0+FzMWFaOq6aEoLy9HaWkZQorefvFFF2LBggV49dVXMWTIEBx88MHYtm0bJk2ahIqKCmEZiXZUV1dj3LhxgqAsXrwYffv2xfDhw9GqVSv4/X5UfNAcb36wHbO79HNkBdTHf4wEJNrj1OC8z4ekgWRZ6WllxJp+BlBVUoMb8SWMACNQXxGQBMTkZ+7lxqP656tKjHof0/V6W/mZ+7eL0Mmxwvi7u1Hx+LPjQ3j+meOlWP5Ezh+Wv86xsifWH52AVOT+E1/PS8Pva6pQXFziIB8333iDEP9k3SD3q9TUVGzevBnPPvussHTEc5x33nmCrFRWVgoLydKlSwUhue222yIIiNv6u/cICPmjdTkPvuZDEFzxGoKb/hfPu3NbRoAR2AcQUAmIujjR314LuGlHMFr7WO5vqtaqWkT0BSNarIPanvs3V8M1WZz49+fxH20+u6XudJuvPP94/kWT79HO74vyXycgZTm34vO5GViwrChCQyACQsRj/fr1yM+3CnmvXLlSEIhhw4YJQhIIBASxmD9/PjZs2IBOnTqJ+A/VikLX7b///jj++OMFgcnIyMCqVavQuXNn9OnTx0hATPNzrxKQfUB/4kdkBBiBWiAQLQZE3xmRGUVUVypVWTWl3zUFtOtxDm4+qNy/0zLC+DtT1eqWEB5/zhSlMnZIFrXUSYWXe5o+R+U8d0uPS+cZf8ZfHWs8/qpwTsoChwtWefaNeOd7P1ZucBYilNYPcrvq2LGjcJXatGkTmjZtKmI/iHCQyxZ9T58HDRokVv5Zs2ahefPmaNKkiUMToDgRsoLQNSUlJaINkRoKWJcuWC+W10kMSC00EL6UEWAEGi0CZAExWQncfKAlUF7+5Loblr4j6pXH3s1ioRMR7j8yaF3fHZQKI+Nv+WXLg8efex0Fnn+RhfrUecTyz0KA5W/s8jfCAtLkGkyZloRVVj1wcdxy0wRBNihugwgHHWQFoexXFM9BFg8iEGTJKC0tRWFhoUjFu2XLFhF0TpmxyFJCFhL1IGvJpZdeKu5B//3www/CvUsQkPe3Y3bXfp7rP1tAGq1qyC/OCCQeAZWAmCwVukIiP6uLkLrLFc0lyiuVI/dvZfSRCo/89U0uLYy/rQTx+KvyzEanjh+ef+6pVFn+sPxJhPyNICAZ4zF5WipWbbYzX916840YP368sHJQzQ8iCxR4Tm5VRC4KCgoE4SBXLCIZ5HJFweV0EDGhc8uWLRN/k4VEPShNLxEXIi09evSwXbA0AmIa/0xAEq+DcQ+MQKNFgFywTBYLt5S7uuuVCpy6y6xnQ5EKsxTwesYt1ZXGK+Us929ViVZ9peVvwPjbVg4ef85sPDz/7JTNOnln+We7eUosWP47LRzqmIlX/t7faaPDBass9WJMnp6JVZstonDrLTfi66+/xmOPPYbk5GSRYpcsFxTf0bp1a+zYsUO4UNE5OsgCkp2dLYhKTk4OFi1aJLJbkQsWxXmQ1UQedK+JEycKS8nrr7+OY489FqNHj3a4YHmNfyYgjVY15BdnBBKPgJqGV915d9tV1ndJTIGoplSMqtA2BbDrSjT3b97VZvydu7Q8/mz3MjVmQ8YKEeF3c6fUv+f570w8YKqxwvOP558e42KKq1Lnnx4DUpZ8Ht76IRurtgRw2y03CdepCy64IOx6RUSjuLhYWDKIaBARofS79JksIEROWrZsGa6ETpaSZs2aie/XrVsn4kPU47DDDhNE5rvvvsNXX32FOXPmGNPwmuY/E5DE62DcAyPQaBEwpeF1c6Ny22nXBZcOZjS3LD3Ylfs3p59l/C0EdEsPj7/ISsbqHOT5557OWW6M6LvA6vfq5gmPP55/8cqfCALiPxtvzmiKcy7+J9566y08+OCDosigPIh0kDvVfvvtJ74iAkKkhNyr1IPS6+7atUsUJiSrBwWbU7X03Nxc0YysH+SaRVYSuvb999/HqFGjcO+993qm4VXlBROQRqsa8oszAolHQLpgUU/SPzxa1ip959RUkEpfwPWqvCYLB/dv+acz/pG+6PruvqoU8vizq4G7pcbl+WfHfsixo1s4WP6w/EmE/NVjQEp9p6HJ/k+KxZ1S5VIaXTVugwjE77//LkgJfb9mzRpRy0MSEqkVFBUVCXcscsUi6we5alE7IiR0EPkg161+/foJorJ69WoR/0GV1SkI/T/vb8NLFb3DGzqm8c8EJPE6GPfACDRaBKIFoZviMVQ/YTWmQzVNqwqPKTWnyQ3LTfF2S9Grttev5f5thYvxj0yNyuPPvbK1blHi+ReZ8UhPL8vyx7lpwPLXlr86AQkMKRJB5uR2RcRAP8hisXbt2nAdECIVlBGLChFSeyIo9DfFfJCVgwLUqcAgBZlTBi1JZoh80L3ou59++glHHHGEqKxOcSCmLFgchN5o1UB+cUZg7yAgXbD0oHB1h5n+Vs/LJzX5SHul4DXVbKCgcpXk6Du4al+yLfdvIcD42zv/qsVNT2hgioGQFj8efzz/WP5Y8WZyLphig1j+2/jEu/7oLlhEQCgV7h9//CGyUxFRUIsIUtYrsmxQHAi5TpFLFgWXk4sVkQ4iL3QQGWnTpo34nsgHpeolwkEHWUSoACERDrKm0PUHHHCAcL9KnpeHqvXJwgIyp2t/z/WXLSB7Ry/jXhmBRoGALEQodz3dgnrddkFVcqKTFnUnVXcBkQqgtJpw/5ZvNeNvDqrm8Wfehef5F1mTQhXcUplm+eN0QWP56yyamcj1R7WApBy7FW+++aZwm9q+fbuwcjz77LMiyFweZNWgQHIiEOQ2RS5UdMgUu9SWgtGJoFB2K2pPFhAKTCciQ/EgFAtC9UHIekIZtuj7GTNmiLbB2dlhAkIuWPIwrT++z99/JdQoNCF+SUaAEYhAYNRx4xKKyvh7B0QovaYF3C0rld5WrzlAu2qqC5AU9F71CLh/GwF1N9Jk8WD8nVjx+LMJnKxYzvPPdsFj+WNtdLD8da8HU9frjyQg/kE7sGDBApx11ll4/PHHhasUkYknn3xSEAr1oDofFNNBNT8osxW5XdF/ZNkgCwhZPTZu3ChqhJA7FmXBopgPOohkEHmh+BKKHyHrB1lRPvzwQ1TPOgU+3yeCgMhChG5eB+JewZ3LmIAkVAXjmzMC9RcBX5NOCX04EwFxywgjF2/6V1/AvHygdZcYut60o03fe2XE4v7tDDSMv1OB4PHn7oPP889S7lS5xvIn9kreUi6z/K2Z/JUEBAMKMWbMGNx0002CNBABIbcpcqu67777ItZ5cs8iIkKuWmTVIBIhU/ESASELChEU+p7uo5KPYcOG4eeffxYZtM4++2xccskl4nz1jBPhC0y1CMgH2zG7Sz9XqzsTkISqXnxzRqD+I5BoAnL4WX3CILi5uehpPPWgZnkDnTzI73XTriQwppgOtdCgm0sS9+8Mqmb8LQR4/FnWD71IJc8/p2sjyx9rA4nlrxX/JI9ErX8UA3LGsyHMnDlTEIoWLVqI4oFk4SC3KvqOrBaPPPJIhEJC6XeJZFBMCMV5kEsVWUHoO3LTItcq1XpCpIXOk7WEan4QuXn33Xdx9JGH4ZWzKtFlcCf4Uv4XJiAvlvfyfH+2gNR/HZGfkBFIGAJ7goDEmgPfFGBOL26qmqvmSpfKoZeA1wPUTWZh7j+yYjHjz+OP519k1WqWP5Y7jro5wfLXHEeV6PWPLCBEQK699lqMHTs2/JvI4oKUNpeIxaOPPir+jfc49NBD0aVLF1EN/fvvv8eSJUuEdeS3334TcSFvv/02/rR/f7xyVjm6DGwPX9qPDgLi9f5MQOL9Nbg9I9CAEEg0AWk1spXYCXPbQY6liJlUgmUOdXk/udOoBprr2VS8govpeu4/ehE1xt/OCKaOJx5/kYG2PP+c2YxY/rgnN2D5Wzfrz/2dNgoCMnr0aOEqdcUVV4RT7BLGRETIGvLxxx+LGh6UcjcWIkJWkIMPPlhkwiJLB7lnLV68WBAPsn6QVYWKHB5yyCEWATmzDF36t4Evc044BuTa5fme6z8TkAakTPKrMALxIpBoAkIxINIcL0mIXHjc0pmaipqpSrD6t2knUmKgZqhRSRD37/RX111oGP/IonI8/mwSxvMvMkW1aglg+WMhwPLX2txJ9PonLSD9+/cX2apee+014UIlLSD0DPQ9uUoRQaH/yI2K4kTIxYrcr+g4/vjjhbuWrG5O7Sj4fPny5eJ+9JnctOj+lB2L4kAo2P3qa67HtG8+xStnlqJzvzz4m8xzxIB4vT8TkHg1Nm7PCDQgBBJNQMgCQhYKk6XB5CdsyqAiFR76VyUS+m60V/Vz7j/S0sH4R/qp8/iLzGDE888iHCx/WP7Wx/VHEpCePXuK1LkvvvhiOHicMmARiaCq5926dcO2bdvw3XffiXYU/0EHuVNRbMfVV18tiAllxaKgdMpwRQel9KW4km+//VbU/CA3LCIq06ZNE+evvPpaTP/2c7wyrgSd+zSFP2dxmIBcuyzfc/1nAtKAlEl+FUYgXgQSTUBkELqe4pWe01STwq2qtvpepqw7UklyK3bF/TuL6jH+PP54/kXWhGH540xAoY4RKYNZ/kZmPdub648MQh80aJBIj/vcc8+J4HOyVkgyQsSCSAMRizPPPFMUJ3z//fdFPQ/6nkjKqFGjhNWEyAaRjk2bNgnrCMV+UHpfIiDkvkW1Q6g9WVSuuPIahBDCj999iVfGFaNzryz4my6LCEJ3W3+ZgMSrsXF7RqABIbCnCIibm49qxTBln5KLncnaQT+D6oKl7uirO9mynV7DQY8p4f4js18x/paywePP9uWX5JXnH8sflr92MP7eWn+kBYSyXK1YsQIjRowQGazWrl2Lzz77TMRqdO/eXQSPE6GgGBGKBRFFA4NBQTrI7YpICVlF6G+K95AH3YcsJm+88YYgIF27dhXFDum4bPyV4t+Z33+FV87Yic490uFvsTqiEKHb+s8EpAEpk/wqjEC8CCSagJjqgLgFqqppTr0yUkmXrngyW+kF99QUkerzqILSrb4B92+51DH+9k6oyaJkIr7STZDHn52ilOefHbjO8sdOaczy11xfRl9/pAWErB/nn38+KGsVWTGIZJC7FcVwENEgUkGWjcsvv1wQkV27diEnJ0e0o1S7su4H/U3/UeA5HWQJoZofb731lihM+Mwzz6BPnz645NLx4vz27duw/Ldf8fIZO9CpezICeRs8CxGq892VgPw4ay6WLF2JcaeeGNZpfp2/GDNm/Yzz/v63uPQcevny8gqkp6dFXEdBMCWlpcjMyDDek64j81FSUiB8vqysHGlpqa7PUFVVLQBPSbF83PhgBBgBMwJ7goCYgppVQiCfTA1aVIWsustmchtRc627xXq4xaGYrnWr4mtSMlVFXCqcejt+/8igbv797ZgcHv8WAjz/7aBlln/2JgfLf9vKYlr/1EroFONB7lIU+7F06VKRPpcCyEnPJp2Y/iUXKrJ6nHvuuWjfvj1at24tsmTROXLHkgHnZPUga8g777wjqqNT5qy5c+cKV6yLLrlMzFn6fu6cWWiVUYb7xuxE524BBFpujghCd1t/XQnI5i3b8NBjL2DC1RciK8tiQq+/+R4yMzMw5s+jYtLn1q3fiCuuuwMff/4N/H4f2rRqiVsnXI7Txh4vrr96wp14/uW3xIt37FAgiM0l548T5z6f+h1uueNBLPptKYLBEI4eNQK9enTBU8+/gZLSMuw/sC/uuPUqDB+2f/hZNm7agsuvuR2ffPENQiFg5IgD8fS/7kTL/BYxPS83YgQaGwKJJiAyCF0qGPquuZuyriplJqGrXyc/uylz3H9k5iuJlck1jfG3lWIef5GxEjz/nDFELH8sPFj+msl0ItcfSUCo+nhS60z4B63CrFmzcNVVV4EC00m/poP+pf+IWNCxceNGYRUhl60ePXqItlQBnawfRCzIjYvctF544QXhmiXT8h555JH4x7kXYOfOHVi5YpkgM6f0L8XJg8rQqXcufGi1cYEAACAASURBVLkrIoLQ3d7f0wXr8adfxcD+vXDgAYNRWVmFO+75F/5+xsmCLMRyHH7M6UhPT8X9d92Int274LmX38RtEx/G2iU/iMvf++hLHHTAYLRo3hTTfpiNo8acjVWLp6FZ01x0HzAS55w1FteOPw9btxXisKNPFQD864F/Ysigfrht4kOYOecXfPnha+FHoesz0tPw0D23CAvJFdf9H3buKsaHU56P5XG5DSPQ6BDYUwREDUJT3VBURUZ3TzHtkqs/kO5XqrtwkeWBDhnroe4quuXn191BdMWC+7cRYPydFbB5/NmV0mUMFs8/lj8sf1uIGLJErT/kgnXaRVlC6U8qaAN/v3k49dRTRZpdqog+ePBgkeWK6nd07NhRCHCK6yBrSdOmTYVbFnkZnXzyycLFimp9UNYssp7Q8eqrrwrSQtdeeeWVGDBggENP6ty8CpcfWIxefdPQJCsJqXl/hGNArlve0nP99SQg5G415+f5uPi8MzBvwW/45PNvcO0VF8Dni66nbdi4GW26HIBvP/sPDj5wiLiArBrjzr0KG1fMctyArC3rN2zCX067CLffdAVOP+UEdOh1MB657zaccOwRou2EW+/F0uV/YPJrj4vPCxcvRd+hR2HnhnnIyEjHmrUb0L7HQZg7/UP079sTpaVlmPrtdJz4twtRuO5nVxev6G/CLRiBhotAogkIZcEyKapSIEtkZZpLk+uBKTZEd9eg++iERRf6ehyIXsBQKkvRFGs3iwH373QrYvydSgePP3t88Py3xgbLPwsBlv9WmuearH9UiPDUC7JQvSEZgeZVCAwrEvcil6l+/fqFx9gRRxyB6667DgUFBSIg/aWXXhKWEsqERTEj48ZZ3kf5+fmCsPzwww+ChEyZMkVYSC699FJBWAYPsghIsj+EoQWVwvrRvJkPHYZ2R+mGWchuVYnqzUn4z/vb8FJFb8/135OAUPzF3fc/gUsvPAsffvoV9itog8MOGRaTNvbTzwsw5JATULplUTgWQycgjz39Cp567nXsKi5B+3ZtMH/h73hg0k3CyqITkFvveFCQjimvPyH6X7JspbCS7NgwD00yMzD7p3k4cOTJwqKyfOUqVFcH0alDgXDbevT+f3I8SEy/GjdqbAjsLQKix2pIa4VeNV1mFjFlqFK/0wmIfv9objTcv2UtYvxbCRzkeOHxZ9VK4fkXmSGO5Y+NCctf76rmiVx/zk5ZiKP/ko5cXyp8KSH4mueirKQnMod9bFRn5t9XgD7Xrg6fo9gQyqD17LPPilohlI6X3K9kJizKrEUB7o8++ijoWnmQY1dSagqyWzdHTptmKN2wAM07FqF6WwBVJT5M+aAQL1b0MhIQuT5HzYL13odfCPereQt/w7VXnC+U/ViOoh070azdQMz633sYNKC3uEQlICv/WIPeQ0bj+y8nY0C/XuL80BFjcNF5Z9SIgJDP2n49DxYuWqMOHx7zc8byLtyGEWioCCSagMgsWHKBUquiulVIdUuHq1om3PL169YJNduQdAuRSjb3bymXUuFWfyO5O+tG5Bh/c70EHn92vIhe6JLnn1XkkeWPJXNY/taN/D0lZyW65pdjxGGZQvknK0gwOROlJQXwp7VEICUdoZDituQj6mB/zhj4H/F7fPnll3jvvffwyy+/iNofhx9+uMiE9dNPP+Hmm28WtT9K5v4NsEJKxBGsKEbFjg0Ila9BbutihMr8CG4PYPm6MnzyQzlW9urjyJaoj/+oBITiLx576mXh1jTmuCPj0sPOueg6YZmYeNvVyEhPx5PPviZiPcgFa/HvyzDkkDH4be6XaNO6pQiOGXTQcbj84rNrREDowa67eRIWLl6C55+4RwSeU7asXxcsxtDB/eN6bm7MCDQWBPYEATEpIrrSqwYwSuxNWXHkwqWbqvVMU+pn7t9Z8Vt3FdMzeTH+FgI8/iKzMvH8sxRnlj/OLFUsf52Z/vbk+nNQx1L0WL8c+x+Uhk5t0xAq8cOfFYQvPajyjKgqTWCo5bpFBwWWUwrfDz74ALfffrtI11s9M8f9HkEgVOpHsNiPXeVV+PTzHfiqsh0yezQPE01T2vaoBIR6pLS2gYBfRMTHc5AL17+eehlTv5ku4kYoC9YHn0wNx4Bcf8skvPLGu8jPa44tW7ejebNcvPufp9G5Y3scdvRpuOLSc8IxIC+8Ohkff/p12AVr0+at6DX4SKxc9F3Y2kFxJxQ4/9Y7H4lnpc+XXnCmIEB8MAKMQCQCiSYgshK6W3yEm6Knm6xlu2i1J0w79mofamE9fZffLf2uKR+9Kd2vV4pgfn9zfAj//tHTz/L4i6yHwPPPnk9eWJjkJc05NQYnWvpjHn/1e/z16xVA260b0KZoMzp3T0KnDqlokpokbByKsSJu9Sfj2O3ha0o+aup5PRlVKqtC2LClEjNnlWJhZVMU9ygw1opSx19MBCTuJ3e5gLJg3X3/k1g275twC/I/+33pCmQ1aYK2bVqGvye3LyI9akXGiopKRyyH/lntlgLWKbtWbk52XT0+34cRaHAI7CkC4pZ1SiUWehtVUJkWWbddN/kjqTv73L9dyVoN6mf87fTEPP6cY4Tnn62os/yJJDwsf81Wj72x/vgQwu/f/4E/tQByUIE0fxWSk32orLAoSGV1EBnpVi09+i45xT4n/9bbyOuSA37RXr2W/i4prYZ6btOuEMqTM7E6mIUVwWxHsVq39TehBOTF16agb6/uIhCcYkguGn+LSOtLLlJ8MAKMwN5HINEERI0B8Upx65UpSz2nBgfrFWFNQo4QVq0eMibEzQ3JlKmI+3dWJ5a+/Iy/syI8j79Iksvzj+UPy1/LgsLrnyUfVE+BhBKQN9/+CLf83wNYtWadsET8+ajDRZarnOysva958RMwAowA9hQBMcUZ1MR1QL2P6XpV4XFzx1J3qGT7WF23uH+LjEjLiY4f428rnDz+nLvmepwXz393Nyo31ymWPyx/GpL8TSgBYf2OEWAE6jcCe5KAqMppNAXWZBHxIhy6RcPt/qZqveqOjKpQR0udKH9ZU7wK9++eltKLADL+dgpgHn+xV2Dn+e+MsWL5w/LHjeDXJ/nLBKR+64f8dIxAQhFINAGRQehuPqC6ZUS695jSwxIQpvSvpoBKPc6B+zfHgDD+9o6qVNrc0oPy+OP5x/InMv00y1+7qKSb1ZPXH/P6wwQkoeod35wRqN8IJJqAUAyIm5uT7q6jWie8/Ol1NwTdguFVR8T0LFLx5P4t1yo6GH/3eAYef043GJ5/tqXGRFJZ/tlWPZa/kVg05vXHF6ICHHwwAowAI5AABFQCYtop0xcklZSoQXvyWi+/cXXx9wpqlwJfvq7JBUtVwuk892/t8jH+3ulPvVI58/iP3Cnm+e9USFn+mYP2Wf42TPnLBCQBShffkhFgBCwEyAXLtGPslvJUd71ScZTKr6q0qNYOVcHTM47ouey5f3PKVcbfWRmex5+NAM8/i3yy/LFJE8tf2yWN1x97gyHW9ZcJCGuKjAAjkDAE1DS8quXBzaqg7xK7FffTU8GqO4cm64d8Qbc0u/J67t+5S834RwZCm1JB8/hzZv+KJTGDaVeb5x/PP7VALMufhi1/mIAkTPXiGzMCjIAkINHSR5qyU+lKnfrZtDMdLWuQV/pC7t+O/9B3unXiqI/qaG5ZpsKH6i6y/rty/86ddsbfmdGIx58TAZ5/Na8K75U9jdcfc0rxupx/TEBYR2QEGIGEISBdsKgDaa6PljVFXxTUnVI3kqFX5TVZWLh/y12A8ffOWsPjz5nSleef7X/P8secGpnlr7MqOq8/kXGTpvWXCUjCVC++MSPACEQLQpeCWo09kNYS3adWNc2rC54pNWasQejcv7VQMP527AePPyvLFc8/p087y58WYkHT3V9Z/kamJub1x5IhJpdn1aLLBIR1REaAEUgYAtIFSw9K091u1PPyYdwyn+gB5fqOtfws6zmoJMPNN537t0iInorYlPmK8bcrwZvGE48/y4LC829DeE6x/LPli8ntieVv45S/TEASpnrxjRkBRkAWIpS7Hm5BhW678HSdKWOVRFZV9lRlWXX5Utty/+agRsbfbAXi8cfzj+VPZMY8lr8WArz+2JsNNVl/9ygBue666zBu3Dj07ds34ZrZnuwr4S/DHTAC+ygCahC6bvVQBbhbViz1tXWzttxhVV0ATC4CblYP7t8Z3GuyODH+NgI8/pxuFTz/LAsHyx/bBYnlb6SLGq8/zk0vdU3ZowTkkEMOwcknn4zLL7884erUnuwr4S/DHTAC+ygCJgLilhHLbUdJ90fXfZB1lyDTrrWeKcaUEYv7N+/oMf7OeAgef0lhpdtU44fnX6TViOWPM1MVy1/bjVPdmDNZVBqy/I2ZgPz4449YsmSJsGDI49dff8WMGTNw3nnnxaQeuZGCqqoqBINBpKSkxHQftZHbtXpfVPC9tLQUGRkZcffBFzACjEDNEFBdsNzcfPTFWQ9qlD3r6Vzl9/rONH2v+p/Ldty/2c2I8XcqRzz+nEG1PP8sBFj+WDvZapyY3LRRd/lZ/vL6E+v6GzMB2bx5Mx566CFMmDABWVlZYkK+9tpraNKkCcaMGROTdqKTgo0bN+Kyyy7DJ598AiIII0eOxDPPPIN33nkHn3/+Od59993wfd988008/fTT+Oqrr8R3bte2bNlSnFf7uuuuu3DPPfeIPlq0aCHe44QTTojpmbkRI8AI1BwBUyV0dTGXf6sLmf63yQdbrRUh7+FFMGKpARLrbq58PhUVr2xabhYfU/B8LNYc7t+21KjKMf/+7gSTx3/kjjPPP2e6ZZZ/NrlSseD1JzIGqK7W35gJCAn6xx57DAMHDsRBBx2EyspK3HHHHTj77LPRqVOnmDQUnYCMHj1aWCQefvhhpKWlYfz48di5cyceeOAB9OnTB6tXr0br1q3Fvcl1Kz8/H0888YT47HbtRx995CAgxxxzDLp16way4AwdOhQrV67EH3/8gREjRsT0zNyIEWAEao5Aq5GtjCle5R313Xc3ciLjE9TFgNrq/td6NhWv4GpVkXfL7y8VN+7fSknK+NuLMY8/nn8sf5zxHyx/ndmseP1xT+5B8jMuAkLuVnPmzMHFF1+MefPmCcvFtddeC5/PF5OGohKQNWvWoKCgAD///DP69+8v3KOmTp0qrClFRUU47LDDcMYZZ4h4ETqXl5cHIhdEHKJdm5mZGbaAnHPOOWjVqhXuvvtunHnmmcjJyYnpWbkRI8AI1B4BigGR5tho1g63jCI6CaD76AHT6k64Tm64fytYlvF3VvZ1SydsKqqmjjkefzz/WP7YxRnVVUJ1z9LTUbP8Yfmjy9y4CEh5eTnInYncpj788EO0b98ehx9+eMxaikpAZs+ejWHDhglryvLly1FdXS0sKb169cK//vUvvPDCC3j55Zfxww8/YPLkybj++uuxbNkyQXaiXUuxJGpfs2bNwsSJE4X7FllE6O+uXbvG/NzckBFgBGqGAFlATLUk5O6xXnvCLcCXFnw6VEVa3403ZdIyKZOmOg0qaVGvUckP98/48/iziSzPP6c1jOWPe/Vrk6XbFCfA8t+c4KGhrn9xERBagN977z1UVFRg/vz5wvpBMSCxHiopIMJBBIbcukaNGhVxnx07dqBdu3bC4nLllVcKsnLTTTeJrqJdS21MAe90zyOPPBLZ2dkixoQPRoARSCwCMgjdtGNocntyq6pr2mXTAyK9in1x/5E7lox/ZE0UHn/mqs48/2wETHFa0iomN1T0+BKWPyx/9DoZLH+r4nPBokm2detWYaEYMGBAzMHncurqpIAIzMKFC4W1g4LHy8rKQJm1KFaDjksuuQQlJSWYMmWKsH5QDIg8ol0r+xo7dizIAnLccceJSymQ/amnnsLcuXMTq3nx3RkBRgCSgJhqKOgxBabsQ6oFQu4+E6x6UC19p+6oqTtpdI77j6zhwPg7Y1p4/EVmv+L5ZwWvm6w9Uq5IMc/yx678zvLXtmTw+uO+/sZtASEwKfVtIBCIOfZDTlCKwRgyZIhw4aJjw4YNwgLy1ltviXvR50svvRR33nmnOE+kY/DgwTj11FPx5JNPOtS5aNfKvo4//nhhYdm2bRtyc3NFPxT0fuyxx7J6yAgwAglGwFQHxC1QUU1z6ZWRRe4kxZPZR92R5P7NgZKMv51mlMefe0Ygnn8tHOlo3RJpmBRPNVueTu54/vH8UzfK3DIiNqT5VyMCUlOdhVynKBVuUpKV/k09li5dKlLkEklQD4o7SU5Oht/vd+3WdK3aF/VJma/oHuT2xQcjwAjsGQRkELpbHIhb0KIqZNWUfyaztekeajuvOBDu39rhlcoS/avHwDD+9nrF4y/SbY3nX+QcYvljjxOWv5Zl0YuoNlb5u0cJyJ5RebgXRoARqC8IyCB0dTdQFbb0t2mxVpVirxS5unLspkxz/7YZnPF31hHh8RepLPL8s0k5y59I0qnLbfmZ5a95M4fXH/P6wwSkvmhq/ByMQANEQBIQNQhTdUNQFzLdPUEP5NTh0eM6dBcG2nmjQ8Y6qFYVt/zsXoHs3L8TAcbfGVfD48/pQsPzj+UPy19ef7zWXyYgDVDp41diBOoLAmoldD0OgwSTPGSaQZPrlck3Wq8Zou7qq77VbveThIj7txBg/K00zzz+7PgG3WVEn4eEV7TAfZ5/ZjxZ/lhZsVj+Nm75ywSkvmhq/ByMQANEwI2A6MqN3C1V6yzITCr0nUnR0asQe1VVj+ZGwf1bu7WMv13ngseflcmH5x/LH5a/kRnieP2xMdE3AN02L1SPB/qbCUgDVPr4lRiB+oKAzIIlBZRaldytQrnbrqrq8uNWr0H351cLHaoKpdy9NVUI5/7N6VgZf9vlisefuV4Izz9nPA3Ln1aOlOks/y1Cz+uPZT31nTRjW6i+KCv8HIwAI7BnEZgytGlCO5RZsPSFWO6ESGKiZtKRD6S7WZk+S4VHz7SiftYr7uqxJXpBQ+7fQoDxt7JfeY0tHn+Wws3zz5npiOWPjQfLX7s+im4paOzrHxOQhKpffHNGoH4jkGgCohYiVEmH6gPtRSzciIqXu5W8Rq/lwP3bBRwZf9sHncdfJNHSXRZ1RYnnn4VZNNdOtZYDyx+WP3p8ottGT2OZf0xA6rd+yE/HCCQUgT1FQNyyTqmKjd6GzqnZs/QF323XVbVgqAJfj2/QCz1x/1aBQpOiZFI4GX/zrjePP9uCxvMvspK6GszP8s9Oz8ryt/HJXyYgCVXv+OaMQP1GINEERI0B8Upxa0rpqqfuNcUgqFYOE8nRlWnpCubmhmXK1KX2a3K58VKyuH/nrifjb/nE8/izLQiqEs7zz8aF5Z9lpWT5a8eeNbT1hwlI/dYP+ekaAAJJVRU4YOa/HW/y49BTUZWUUuO3SyvfFb629bpFaLt+oeNea1v3wvo2PcPflaU2Mfa1pwiIKc4iWtYq1TytWyv0c/JeqsJvysShgsD9u7uRuLmOuLm1Mf7Oaumm8anHOfH44/GnW3VN1hFdppnmJs8/nn9ybXMbH/VR/jABqbEKyBcyArEhkLNjA/rO/8zReG7/41Cc2Sy2GxhaDZ/+clzXTjvwrL1OQNSFNBqBMFlETAqbaQGXL+qm4HmdV+8Xzb9bFfj6jrbb+6mLQLT34f5jr8DM+DstCjz+7CQKJosTyx8zPiz/7Lgelr+Jl79MQOJS47gxIxAdAbJOZBdtwI6cVqgKpKBg9S9GC8Xqgv7iZvmbl6Iou1VchKTr0u+jP4jSYkmXg/YKAZFB6G4xILplRGbUMaXHpRcwpT81BVTrO4ncv9O/WHdrUEmZW3pkxp/HH8+/yPTDLH8iEzqw/LWU92gxUI19/WMCEpcax40ZgegI7D/nbUgXKXKzIhcs0yFdsOh8UU4rzOs9OvrNd7ega9poblduF69r3cvV3WtPuGCZrBRuPvDyHbziOXQ3IHWnyqQkc//e2XrkbrBqnWH8Iwmbvjus4qa6wHjVkTGNRcbfDkTm+W8hwPOP55+eNKUhyp96RUDKt23GwufuwYbvP6caiehz8S0oGH0yZt9xKdqNPAGtDhwVs4LGDRmBvYFAy01LEa91Qj7n8o5DQGQhloMIDhGdWI7Zg0/C3owBkYLTtFOoK2Tys7oIk2LslQ1LJSBqZibdhM79R+5UMv5Ocsbjz5w0gOefHRDttaHB8sfODMfy1+nCxOtP5PpTrwjI4hcfwJa50zHwhgeRnJmFyl07kNm2AxY+MwktDzgczfsNjUXfimjz1dkjMWjCQ8jt3q9G1/NFjECsCAz85QNkFm9zNCdLB7lbbczrIr5vvm0VOq6cFWEZIZJAZCGWY18hIOSCZbJYuKVc1F2vVCz0QEvprkWZUiRhUf9WMy7FmnKX+3em4WX8bQR4/DkDfXn+2QUYWf7YKdP1zSOW/7YrlsSC1z/LwlWvCMjUMw9Dl1POx37HnhqLDoZQsBqh6mr4k3dnEwqFUF1ehkBauuP6T/8yCH0vux1tDzsupvtyI0agpggQMegz/7OwCxbdh+IvNuZb5EMeREJ6Lv46/JnIx6Ieh8UcB7KvEBA1DS+9rFuaTTqnWjpkW1MgoCkVobze7ToJNPdvTvPJ+PP44/lnW1pZ/thucaZsgir5dHOnjZYYwmRV060ELP8jA8Eb0vqXEAISrChH+fYtSG/ZNi497rO/DkVutz7I6tBdXNf20GOR07UPvrvsL+h1/gQ07ztEfL/xh6lY+OzdKFyyAJlt2mP/W5/Eplnf4PdXHkEoFEJqbnP0u/JOtDnkGNGeCEhSegZSc1sgo3V7DL750bieixszAvEgoJIDsn5Qyl3TQal5ZXxIvFmx9jUCEi19qyk7lE4q1M8qnl7pTOU13L9zF07FRcc1WkpPfSwz/jWviu2lpPH4t93BTDiZNhW8xqJX+lqWP1bBREm85N9u6bhZ/toIsPyrufyrcwJStm0TguXl2DpvJpr2GIDMdh3h8/tj0t+IgDTt0V+QDjo6HHc6Upu2wNQzD0Xnv54nPtPx2clD0P7ov6LbGZcjkJqGXWuWi+8Oe/4LNOs9CCXrV6F4/WrkDbIy/xAB2e/PpyJv4EFIz2stnokPRiBRCJALFrli0dHYCYh0wSIspH90tKwxurJhKsilK9B6VW5T3Aj3b/lnM/7eWXt4/DlT+vL8iyyIx/LHGTvF8teOfZFjQ7fw8PoTuf7UOQEp/O1XbP7pe1TuKERuj/5offBo+PyBmHQ9IiC9z5+AdqNOdLTXCcgnJ/RD/6snhS0cVaXF+Ojo7uhz8a1of8zfkNwk23E9u2DFBD83qgMEiHyQa5VaKJBcq7Y2a++4ux6sTi5Y8/uMdg0W1x9tX7KA6AJZ3WWTREHP+KG7g+hKs7rgmVKDqmlmuX+ze5GKC+Nvx76oftqm+CLd/YTHX2RqWp5/dvVqlj8sf0zujSx/UfcxIBSDsfydF5GSlYPsTj3QtNegmNW6mhIQ6mD7wrlY9OL92Dz7fyJbVu8Lb0KTgs5hCwjHgMT8M3DDWiCgpuCVtyEryPIOQ7BtNwmhuh/tV/8SEYROhQnJFSuWY18iICrJcCsKJoPy9FSwpACafJAliTHdT7aX9Sy4f8u3XQ3Kl4ufHGuMv42PigmPP55/LH+cLjZ6Qg9TDIi0eEuZw/KH5a9p/alzC0h1WSlKN69HRqsCFK//A1ntncG3XspVbQiIvG9l8U5Mu+wvSMrMwsH/eocJSCzaLLepMwTarl+Ijitm1eh+pmB1txvtKwREFiJ0IwxuWUHUmA1TxhCJi0o2VGVRLoByB5v79w4qdSvUSLgx/s6aBOqc5PFnKae6Cw7PP2fRSpY/LH9MVsHGvv7VOQGpkea1+6KaEpCyrZuwfeFPaH3wUeJOy999CSveeREjX/1WfKYg9rzBw9Hj7KtE5qxYXcJq8y58beNFoO+Cz5BTtCFc/M+rEKE8F08KXkJ2XyEgMguWWxBptKxUurKn1/ygXRXVBUYu9F75+E0KpFutEe7fRkBfQKWFifG3XZB4/FmKJs8/93oYLH+cMoU+sfw117pq6OtPvSIg0y4/CR2OOyMiBuTHG85Cq4OODAeh/++i49Dl1IvCMSAlG1bju0v/good25GclQMffOh/1V3iGjooa9as2y9GSnYOUpvlY8RTHzZe7ZjfPOEIUBxI7o4N4bofBat/AVlG1GNdm15Y1a4/kqorBFmhSuhuxQJND7wvExC3jFRSedN3VE3+s7qCo+4w0t/xVBKWCyD3b6dJ1vH1isHRXTIYfx5/PP9ir+TN8icy2xnLHyeBbajyt14RkFB1FeDzR2TNsr73hS0XwapK8bcju1YoBCIidH1Gq3YROlsoGETJuj9EauBw3ZCEq6LcASMAUZhQZsWSeMzrMxpF2Vbga02OeAgIpQGmOBTTMWVo05p0H/M1qguWm5uP7mOtB/WGMVtg5URX40RU4qGmj1XjP+T13H+kUmTKs8/4O4OqefxZCMixwvPPTlnL8ifStUpuIEmff5a/FgK8/kSuP/WKgMSs1XBDRmAfQoDcrKjmh3p4kYJYX40C2duv/tmz+aqCAVhV0N+1zZ4gILHW4NDbSUXHFIOgkg2pHHkJ+FhqAHD/kRV7TQunVLrUQeWVzYx//9hqsPD44/EXizWR559tqVU3B1j+u28w1df1jwlIrNoet2MEGiACiSYgrUa2EtmX3HZQYyniJJVgWcNC3k/utKmB5no2J6/ganUhN1kC5DNz/9buHeNv1VDh8WdbbvX4H55/zmxqLH/MSrFcSln+Ry/i15DXHyYgDVCp5FdiBGJFINEEhILQpTuUqtCbdnvdMgqplhC9LoPJEqIvbtz/BgcJlMTLLZ2mqaiYugiqfzP+lgKh7sTy+LMQ0NNh8/x3xjrw/LNc2UzJLfT01yx/7E2ghiR/mYDEqqlxO0agASKQaAJCFhBTLQWC0hSnYcqgUhQA6gAAIABJREFUIwUu/ataU/TdaK/q56adNu7fIiaqTz/jH5nBicefpfzw/GP5w/LXtubz+uO0Btdk/WUC0gCVSn4lRiBWBBJNQGQQunThUXfMYwmAVtvou8x6QLpXsSvu33KhYvxtiwWPPyupg7RMqOTTtDPN889CwBSnIUmqW7FPlj8sf1j+Rq4/vlAoFIpVWeF2jAAjwAjEg4AkIG5mdnUXyZR9yRSIrisB8nlUi0Y0ZUr2xf3bu1iMf2T2Kx5/lpuMabdXkhSefxYCLH9siyrLX9uSaiLzvP5YspYJSDzaFLdlBBiBuBAwFSJ0C1RV03x6ZQSSO0nxZPZQd3q5f3OgLONvp3nm8eeekYrnn7WTy/LHjuFQrWgmKxHLX9vSyOuPvf4wAYlLneLGjAAjEA8CMgjdLQ5Ejz+QO4mqkhPNbch0D9W9xhRUrS6I8n1MQfC6C5jJbYf7t+siuMXa8O9vux/oY4jHn4UAzz9LSXWrIm9S8nU3VJ5/kVmlWP7bRQ3diOLemn9MQOLRprgtI8AIxIWADEJXzdCqsNMFop7WU3fdckuXq+66mYQp929nm2H8nXUETGRVJQVeKZp1cuxGJnj88fgzWU1Y/tkFLlXyxfPPJuUNWf4wAYlLneLGjAAjEA8CkoCoQZheReu8Asn1ft3IiRTYRGbokPUrVKuKW35+7t82j5usROpvwPhbbjj6rjOPPwsTnn8sf1j+8vrjtf4yAYlHm+K2jAAjEBcCFIRuUlQlIZE3k2k+Ta5XptgE3V1D3dXX64Zw/5GKMuNvZeXh8WchwPPPSjPM8seOb3Ej1m4WQ33DQt900uNAeP6x/GECEpc6xY0ZAUYgHgTcCIgp/SfdV6+aLjPLmDI0mdy16B5eu9Ju5+VuLffvrFrP+FuZfXj8RWYI4/lnY6JvgLgp7yx/zPKZ5a9lLWts6w8TkHi0KW7LCDACcSEgs2DJBVqtSu5WodwtHaxqydDb6FYS6k8vNCjdQqSQ5/7NFdIZf3M6Xh5/tiWN559zjLD8cWaQY/nL608s62+9JCBV1dXYvqsYeTnZRmVnw7ZCbN2xC5lpqWjbohmSkwK1akcXU58l5RXIzkh33GtHSanju2AohF2lZY42PviQlZGG6mAQ5ZVVyEhN8VTStu3chdwmmfD7fJ59qSe9+q2sqkZFVZXAQz8Ip+bZTcTXXveg8/q7xqVpcmNGwICAzIKlVtzWTfV6Jhd5G1NWHLmw6a4SeqYT9bNJEMqdSEmM1ExW3L+FAOMfmZWIx585SxPPP2emIZY/Nh4sf+36KKpcdSto2ZjWn3pJQG57eTI+nvEzJpw2Bn8ZPsSh1kz693v4eObPaJfXDCVlFdi4vRAj+vfC5ScehTbNm4bbxtpOXjDhuf/gm18W4oVrL0DP9m3D97n8sZcwvE93jD10mPjurjf+i3enzUJSwCY9aSnJ+OLeG/H1zwvw7Edf4a1br/BURo+eMAn/PPNk/KlnF0e7a59+Hf0774czjhgecb1Xv/Q8//1+Nl6/8VLHdZsKd4D6omdrltXE89npfbz6Z+2aEagJAmohQlXpV2MQoqXfNAlqU7pJrxS5bv7Jboq2KVWqKYtNtAwlploB1Ce/vx2Dwb+/d/pVHv92vYlotTdMrk8mpY/nH88/GYPC8mfvyZ+EEJCPZ8zFmi3bcP6xI+PWWci6cOT1d2HcqIPx3bzFeOPGyyKU9IL85oJw0EHWhIff/gSzfluGN28ZH7ZWkDIdSzt5c2q/cXsRQgjh5esvDlsniID0aN8WFx8/SjTV76s+3LJ1G/HX/3sYn06agPxcs/WmuKwch1x5O/5z8+Xo2tbyt1afoU2LprjypGMicPPqd93W7Tju5vvwzj+vxH4t88LXEil5+sMv8cndN0R9dvlubv3H/UPyBYwAAElA3LJOSeXAlBlLVdRjyW/vlsJX3kf3r9UVO/0ZuX+bKDH+0esL8PiLjIlQE0Lw/HPGV7H8cRJLlr9WBkLTRl1Dlb8JISBvfPU95q9Yjbv+8be4lbC3v5uBd6fNxjNXnYcjrp2Il667CN3atXYo6SqxoBPk+nT2vU9iUNeOYeXdpLCb2qnKf/eC1sLyQhaIvxw8VJyKh4AEg0FBLiaecwoO7d9LXH/Vk68iJSkJk847VXz+dfkqnPvAM5j2yD/F93VBQOgeZ97zhLDUqKSP+m6Rk4UbTxvDBCTukcgX1AUCagyIV4pbr0xV6jk1xalekdlEcnRhLl3B3NzATJlauH/b95/xt1PM8vhzVgTn+edUIE1WV5Y/rSKShKibUCx/nRXTdVfjhiZ/6x0BISJx5P79cNrhB4HcovJys3DVycd6EhA6+fwnX2P6gt/x/DUXeCrbejuVgHRqk48+HQpw28tT8O7tVyEnMwPjH38Z3QvaOCwg2ZnpDjeppk0yRUwHHRc89CwGdOmAi44bhaLiEhxz4z1IT0kRrl3t81tg8rc/4u3vZgoLiH4QafKygHj1+/rUacI1bMptV4rblpZX4PBrJuLRS8/GkO6dwph43cOr/7pQRvkejQ8BSUBMcR5eblRurkvR3KBUwuHmjiF/Be4/cldfDaaVioGOqZcbDONvZfnRsePxb5FY9eD5x/NPyotYXedY/tvzyDR/9jX5W2cEhALDx016HGUVlaCgaLI2UGwEHQ9dfCb272YpwV7HHxu34OTbH8Knk25A8+wsfPvrIkx87V18NukG+P1+T2LxzrRZePHTb/DBxGvjaqcSEGlZIdLRsmmOsBxc8cQrwgKjumCRu5ckHHT9yYf8KUxIHn/vcyxatRaPXfZ3fPDDT/hs9i/iXhQsf85Rh+KO194BBa3ffMaJcRMQr343F+3AMRPuEXEg9LxfzPkVD0z+CB/ffUPYnYwIhtc9mIBEG6F8Pl4EVAKiCkeTgibvbcoo4xZrYVrAohEMr/Pq/aLFd+jPG8v7qUqY1wJisghFa8/928q/2/hi/G0SEG088fiPLDKpyxuWP5FpdVn+Wgi4EWxef2x86oyAhEIhkYmJjje/+RELV67B7WefLJTtlGSnq5GbEvPE+1/ggx/m4O9HHSqaVFVV48EpH+GJ8f/A0B6dPYnFNU+/BoqveHL8P+JqZyIgazZvxdg7HsH/s/fmYZZeVb3/7k66k+4MnaHTqYQkJARCJobc3EAMk9BRBg1EgogyiAoqwkUUuF4M6FUJ6gPiNRcV+KFo9AoyqUQZvEGBiwwqcyaSkEACGTtJZ+pM3V2/Z5/Nqr32etfe7/s2fTpVdT71T3dV7fPuU9+z95rXd737tS8L7/ynT4SjDz14UA9IfNbnLr4s/Pqf/W34l7e8PsT39APHHzPpB3n7+ReEvzn7v4XnvfHc8FMbHxee+QMnj3ZAbOmZfcDLz/3zSV/Jq856Rnj12/86HLHhwPDLz376wrJWH0lchANSO5n8fEcR6OsBsZHh+H2NHnciWz7epb/0GkptJL/Wg8L+ZWQa/Dl/3D+fnhr5g/xF/+xc/bvTHBBtoOxID0h0YJ75hreEI+cOCg9SbFZfvfLb4fgHHxbe8IJnVx2LmHXZ+No3TrIQsfRJjGlrsHvrPAck/iw6Qxd96zvhoHX7hA37rxvsgGy5597wg6/+nXDer/1S+Lk/eEf4+99+dVi3du3k/cXysOe/6W2Tn8WMiP3qK8Hqc0BituWt7/9I+Ns3vHLCfvXXr3vFxHmq/Y1j9t9RA5TXzTYCMQMSv1rR1Ph76wi06sltGl4/2zMS2B/8OX/1aD73D/mD/C0DMeifej/TztS/U3FA/vHzXwqfv+SK8Mafee5g6+ur3/z2pDn747//ugllrHxFatzfOu+DEypZoYoVQ/ze++8Pn/rqJRMK2m/dcNOk/0FmcOhof2tdzTiPzspZ//Otk1Krx5348MIBiRTArzjzqcXfttv3SsTiD+PfsfeaPcPtd20Jf/7aX5yse/273xfu2HJ3uOq6G8OHv1cm5jkAG/bfN7ziWfnZK1euCHusWjXJTvTtG0vfouMRqXwjO9i7v7e3/htbz4h71PYf/EGyEAQUAtoB8TIV1jmQ7+O/umldXtuqG9fOR6upXQwueZvWgbHMPcLQJQ2BLYdG8/9bo5e/v0v9yedfOoec/1xGx/1PRiDyZ+sCbTnyv943tBT131QckB2xwGJz+Bcvuyr8yS//bPHyWNYVjerfe8lPhlMefnT4wKe/EN7yvn+cDNeLg/O2bts+YZz6lec8o6C+HbpONvujD300rFixYoHeN/78Mxd+I/zKn5wXfv5HN4aXPuMpk6WxryI2fOuv6Bj98++/bqEvJDpEb/zrD4XfeOFZ4ZmnpVKrr1zxrfDzf/iu8PyNjyvKovRzvGfH/pFIoztk3/isv/j4p8K5f/ex8Psv/anwQyc/oniffc9o7b8jnymvAYFYguVFTGqUi5aGUCMoykcbrTolrg18y7g1lPKS/UsaSPDPCHD+cim1ZeORgIHMVuD+ZecB+Vc2Trco15G/syV/F40DEieRxwj+GmeKeCxr2nOP1QvN1DE7cePm2yaZgYP227czUVxUxtB1cX0sAYuN83rAYPx5fEbsYbFTy/tMy0jJK43zstb7Wd9zduT38T0LAcCOvJ7XgMDOQkDT8MZn1mgWxamwWQKvdMajIpTXyx72dfL3sL9P8wj+KfLO+SuzVNy/buka8qdLRY38Ldnv0D/lvanp30XjgOwsg4fngAAILB4EPBreoewgVqnp773IfB9rT4s+1mNHYn+fUtaerr6yiBa1r36tVVLgD/7eneX8lQhw/9plScif5AwsRv2HA7J4bDXeCQgsOwSkBCv+YVIu1cdaZY1S3f9RczJ074WN5svz2D8xmIB/txdFGymcv2zQxbvE/UvnpUWNjfxJsqWVYUb+In+t/sEBWXYmH38QCCweBPqa0L16YFH0tqdD6suFKlYUnkeNOLQJnf1T2ZGuvQb/FC3k/GVHzTqt2uDm/nWpSZE/6Q55DomUyepAEfIn937MkvzFAVk8thrvBASWHQJSgmWbUm05lf69gFBjvrIN5TZirTMemkVG/u+V/bB/bpoF/4QA5y9H/uW+tig4bYmHzBPRTn6tNp77x/0T+Yz8mR35gwOy7Ew+/iAQWDwIyCBCiXrVmlprUXgxBGvsKLa8SjMV6cgs++dZB7ZmvJUFAv9MB22dZh3JtSU4uuRQbmOthAf861k4zh/nz2NM1HdK3zXkf2aqWwr6b8U/f/i8+cVjrvBOQAAEdiUCP3TGC6e6nW5CbxlwNa57/easAScRVk/QtuZx2GfK+/Ii3uyfEQD/sqyE85cmhnP/cgmWOKXIn9wTUst6aQce+e/POlnu+mfF9ju+iQMyVROMh4PA4kVgxd4Pmeqb8xyQGiNHLaLs0aNaBa8zHF7U1Iv6WwXI/pkm2eLb6gGwJXHg341ac/5KpqIau5WX0eT+d+mhkX+lg4P8zxnupSR/cUCman7xcBBY3AhM2wHRJVi1MitrnNmmVkHQ0inKz21kPv5c15/LOvb3m83BvzSOOX9lUzX3LyGA/CnpXJG/CQH0T5kZHqN/cUAWt33IuwOBqSKwKxyQoRzkXoOrF83RmQptHLUcjCEc6OzfnVgM/n4Nvq41F+OU81d3cLl/WxeMVe3MyP9tBF/LIq8HgvOXex24f3mIqscmtpj1Lw7IVM07Hg4CixuBaTsgcxvnXIpXHT3zFLJlqpISIK2MJdIi9LzaWBaDp9Xcrh2Z1hBDea5wmIuQZ/8820U+T8tmBP6+Uc75z9Fj7n/OrtScE+RfYmRD/md5shz0Dw7I4rYPeXcgMFUEpu2AxB4QKYfqi/bVGK20MyHOhm0Y15kQa9yxf2oWBv9ysniNztkbKqedUP1/LxLN+SudC+4f9w/5g/z19A8OyFTNOx4OAosbgWk7IDEDYifkenM6tNHmNVhGhyN+aUVmo2Eek4pnTLJ/Kl/w+mQiNuDfbXDl/HH/kD/IX/RPdqR2hv7FAVnc9iHvDgSmisC0HRBpQvcyFl7ZU22qsgbBY12SqHRt2CD7l0PlvFIP7XzE33vNlbUsCvjnXhGPdpTzx/nTgRjun192hvwvCSC0LLFZft3bsVTl7y51QL717e+EN/+vd4Y//sPfnqpRxcNBAASGIbCrHBBvhoSt6fXYh7xeDmsEy1+qI/p9xrTspaM47N9lPwL/1DzsRfvESeP8JQS4f6nUSozGljGN/EmyBvmbezpmUf/sUgfkq1+/JJx02o+GrbddHlauXNlrIT3mSWeGd5z7pnDSo47vXcsCEACB8QhM2wHx5oDUGpU1zWWLkUoiiWOYdXRTO/snpWedC/DPNKOcvzojGvdv/UJ2UDuhXubLBl701HvuX+ncI39mT/5UHZArr7o6fPe6G8Kpp5wUVq0qKc/Gmjnbtm0L9913f7jsiqs6Dsj8/HzYcvfdYa+1azuPfegjnxx+/3d+LZz1rKcVv2u9Zux7Yz0IzDICu8IBafVhiBLWirw2RbhWtuA9QxsD7J97GjwM5fzXhsDpRmuvbA78kyFVM0Y5f5y/Wh8c8q97d5D//hT55aj/qg7IpptvCR/950+Fa6+7MTz19CeERz3i+LBixThT7drrbgiv+NXfDP/8L58Ju61cGeYOPihc/s1vLWRAXv26c8Kf/eX7QnQojjry8PDSn3leePnPv3Bhk+iA7LV2TTho/QHhyCMOC+/6k98Lfa8Z9w5ZDQKzjcC0HRBpQhfjzGYtrFDVaWj9Gjssz75Ovq8Z0+xfTsqtORXgn8vQOH/dPqAaXTX3LzOsecEU5A/yx5vHMev6r7cE65rvXBc+fsGnw7333Rd+5KlPDkc++LDBFttTn/XTk+zJX73rrWG/dfuG937gH8Pzf/ZVCw7IP/zTBeFxp54c1h+4f/jM5/4zPO3MF4erL/1MOGD//SZ7RAfkxc8/Kzzx8Y8JDzp0Lhx91BGh7zWD3xwLQQAEwq5yQHQTri5D0ALYlifYWSD24/LKG/TPojEdv6TWWJeO1OZT6PIs9s8Twr2rAv7lBGBbQsL54/4hf5C/6J/U6+Pp314HJF6g+fkQPvLxfwn/9rkvht96/avCqlWrek2362+4KRz60FPD5V/714njEL9qPSA3bbolXHf9jeHZP/Wy8Ftnvyo8/yeeteCAeCVY8Ze11/S+MRaAAAgsIDBtBySyYNXqoO0AQVHWfYatV16lo452bgj7dw1lUQhyEIRmVisJm3WyBnZ8bV/jZO157J8UMvgnBDh/ieaY+5f7a5A/OQCkddhy0n9NByQ6Hpdcenn4l099LoQVITz19CeGhx195CDz7bNf+FJ40lOfF+7edEnYfffdXAfkbe84L7z9Xf8n3HnXlnDEYYeGCy++LPzB750dfuYFz6k6IH2vGfTmWAQCIDBB4IFyQKxykWix5lkXJqv4M8/Q9cqF4t9U61NolXGxf4pWg3/muef8pZkw3D/kD/K3yxCI/umWq47Vv1UH5IYbN4X3fuD8sH37fPihpzw+nHDcMaN6QK769jXh6BN/MPzrR/8mPOnxj+04IFdfc2044ZSnhn+74P3h0Y9MLFeR9eplL31B1QGJNL59r8GuBAEQGI7AtB0QYcGSDIWeiqz/r3tDalF1W14lEeRWdEizPWmDUqL33oRe9vfpeME/Z5JqFKs2Osn5y2xr3L/s0CF/Mm2zGK1aR2jZro3aPopj7l9i0tLny+pW0XmLQf9WHZBrvntduOmmm8OjH3lCWLlyZPd5CGH79u3hvz7hWeEhRx4e/vcf/M9wyNyG8Pn/+HI47SnPmfSAREasU554ZvjGly8Ihx5y8KQR/b887ozwyl968YID8sPPfFF48hNPDa97zS+FyKQVG9j7XjPc9GIlCIDArnBA9HwAUTJW6Wg2GPlUPFYmEay2VMEyDenv2T/PJwD/1AzL+ctN07o5VktE7l825DSLlcfShPwpmc6QvxkP9E9d/wzqAdlRM+0bl18ZXvry14XP/fuXwzEPPSp899rrw4t+6tnh3Lf85uSRv/aG3wvn/c3fhQ0HHRg23XxrOPCA/cLfvfcdCz0jH/u/nw4v/oXXhP33WxcO3rA+fPJj7+l9zY6+V14HArOIwLQdEJmEbo0+3QPQR/+qIzh9sz+8umHP6Gb/3IMA/l1DszXTwZ6nVmmfd17j6zl/nD8b5a/RzyL/ElWvxyJVY2XT/WrI/27QZbHIn6k6IGLQ3XLr5nDjTTeHwx50SNh7r3LeR8yUxGzIPnvvHR506MEdGzD+/qpvfycc/qBDwurVqfm97zWzaEjyN4PAjiCwqxyQGuuUVix2jTbUPCOvFnXUGRQ77Esi31aZecxc7J8NZfAvG0JtJk5/z/lLCOg7xv3PE6894xj5s7WYiu4RiWjZzf3LBCA2gLSU5M8ucUB2xDDiNSAAAtNHYNoOiO4BaVHctpiqvB4PGy0UZ8E2UYvS0r9vRbe1oW2pA70eiD4ji/1zqQ+ff55AXysD4/xlR4/7V1KXIn+6PVjI34TJUtV/OCDTt/HYAQQWLQK7ygHx6sx3pHSlLw2vDf5aOZaOENmoWl/qnv2zwvM+P/Aveyu8jBvnL2dIuH911j7JItk71SpD5f5x/2rnw/ZZLgb9iwOyaE1D3hgITB+BXemAaOVolasIQ2uwtYSkoONlNGrP10K4ZUB7GZm+9UP+PvZP0To+/7Ium/OfMh/c/+yQ9PU3IP/K84L8zc7XUtF/OCDTt/HYAQQWLQLTdkCkCb1WA24zI/H7Gj1gBNGjP/Ua6mwmg/39GnTwzxkdUdqcv8Raow06r85czg73r9tQj/xJdLB9PXjIn9mWPzggi9Y05I2BwPQRmLYDEntAdFTT+78Yfjo74DkMNjqqX6cjyK05HuzfLfkA/7JhOuLB+es6rNy/MjuB/Mn3BvmbM3jon/ocKat/V8zHARx8gQAIgMAUENAOiBcptQJJR11107JuSG05NC0qS/bvRmrBv3TIOH8+aQD3LzeEI3/8vhWdoW6RiojjJupGl5px/2br/uGATMHo4pEgAAIJgViCZRu3W5STtvRD4+jVyetok3YwLOOS5dKvUf6yf1l6A/4ZAc5ft0+D+5ejvcifHOBA/paMd+ifcpaLnA8cECxFEACBqSGgaXh15EucED1hWP9M1nqNmPIzOwfECnlLdcr+ZeOzF9W2WSLwT7XsOurN+UuYcP/K6d/In9LIRP5muSEKVmOC/N0UcECmZnrxYBAAAXFA+uhrPXYonY73lJkn1MdSC7aUJPv7lJb2VPcxlbWojcG/bqRw/jh/HqUq969EAPnTHZJaCxzZINwDLX9xQLARQQAEpoaAlGDFDSRi2seaY4WiN5BMR6T1s1sRJvZPEVvwb7MWcf5Kp4j71x0IiPwp+0C8bJiN8CN/kb9W/+CATM304sEgAAJ9TeheP4hH72mNZq3wPGreoU2Q7L/VZXyy5XDgXzotnL9cfsT9K1l/dMbPC4h4paC69wz5l6hpbU9NNF4FO+7f8rh/OCDYiCAAAlNDQEqwbFOiLi+J/9e/lzdTY97pq7XWMwuiYtdORm1oIfvnpknwTwhw/nzmJ+5fu9cB+ZMyaDJPB/mbgzzon7KnDgdkaqYXDwYBEJBBhBK5qtWm1gYFaufEOi06kmhLAHRZlnwKXlZERxu9KCT7d2di6FOtjS1NKAD+5dBMzn93ZoTOFHD//UGhyB/kj8fYqHWalrW1eSyLVf7ggGAjggAITA0B3YTeciBqrFjW2NUOjETYdAmICNrWPBDPgGb/XPJQa/i3Dhz4p4nhnL9cgsT9S44W8ieXCNWi/jqAhPydTfmLAzI104sHgwAIeA5IjRGrltHw6HmtgtcRHi9q6FGpWgXI/pmm1+Lb6gGxJTngP26SunbMvYwS57/sB/AMfO5/zjBx/7h/XkZR5Mxi0r84INiIIAACU0NAl2DVyiysc2CbWuXNWTpXnYbWUTZJSUv/h6xjf7/MA/xLGkvOX9lUzf1LCCB/Uv2+pkzXjp8t/0H+pv5D9E9CwNO/OCBTM714MAiAgDcJXStzG/0dEk3XmQptHLUcDI9P35Ya2ciQvMarwdXKVv4G9q87OOCfG5c5/yWFq3fn9V3k/pX3CvmXM7XI/+wcL0X9gwOCjQgCIDA1BOY2zk3q5GsRxCFDpCR6Ihzi8jzJdAg9o46y1JwHG8Fj//4hVuCfGbG0kuf8dRvtLZtcq7lcG9IeOYUOTkgJIPhnZ4Tzx/mz/WdL7f7hgEzN9OLBIAACsQdEmpX7sh01RiXtTIizYSlSdSRM/m/pMNm/nCxdo1P1hoppJ0T/38sEgX9CgPNX0rFy/7h/rWwX8j/fF80ouJz1Hw4INiIIgMDUEIgZECtMPZ58bbR6DebR4YhfOptio6Eek4pnTLN/l6cf/LPTwPkrGYzE4eT+IX+Qvzmbj/4ps3E7on9xQKZmevFgEAABaUL3MhZe2UVtqrJG0ouiiZEkjY+2v4P9y6FyEo3ua0C3zf21KDb4l8M0OX+5tK+WMeP+l0PZNLuXZNC4fxkjm+W25bStYbfI/8Up/3FAsBFBAASmhoA4IN4MCdvT4bEPeb0c1giWN68n7/Ypc9lLR7HYv8t+BP6pedyLdoqRyPlLCHD/0lwYcRpawRTkT5I1yN+cRZhF/YMDMjXTiweDAAh4c0BqjXKa5rLFSCUlXWOYlXREmv2T0rPOBfhnmlHOX6ZbtYxU3L/1BR1tjcjCy2JImQr3D/mD/N0acECwEUEABKaGgDSh1/pANE+614RoSxC8sg3vGXpdqw+E/TNPPfh3m0A5f2UJDPevWzaF/OnKEORvPifon9xTZkt/cUCmZnrxYBAAAWlC19FAW7riKStBzpZu1eg6dVmWfr5XBsH+JY8++HeNBc5fQoD7lzJBfXTdyJ/M8IX8LRnwhLnRZlVFxsyy/MUBwUYEARCYGgLigOgmQF2GoCMitjzBNvLaN1kzjnSqroWsAAAgAElEQVQNdnyN1Brr0pHafIJWIyP7lwiAv2+ccv6SwR6df+4f8gf5m3pd0D+5dFH0LA7I1EwvHgwCIKAnods+DDtAUIyVPsO2FjFqMQ/ZKKYoBPmEhOZXKwkb9bQ9EvG1fY2Dteexf1LI4J8Q4Pwlmm3uXzbSkD/lkFTkb9mjthz0Dw4INiIIgMDUEKg5IB79a3wTdmq6MOt4hr6dAtsqk+gro5BoLfuXU+vBPzEbcf66DGncv4xJlF3In9JhsNntFj7I35QtnDX9gwMyNdOLB4MACAgLlihoPRW9NiG9llXQmZEaxaXNjmi2GSkLESHP/sm4FkNBf0a6btkzJMC/NMhr0VnOX2Y74v6lsjTkT5I5yF/kLw4INiIIgMDUEBAWLGuIWaNXM8nIm/FYmXTa2XNIvNfo+QQ2Uinfs39msgH/hADnr8sKxv3LZZfIn9wDZZme9PfI3zwfBv1TZgpxQKZmevFgEAABPYhQOx26B6KP/lWcA49FpK+0Sr+W/TNTDfjnHhTOX5t+mPuXnHPkTzkbRmdGa/9H/uazg/7p6h8cEGxEEACBqSEgDkiNdUordrsm/k6zh1glV4u66Qi+KED2zxN3dbkQ+GfDkvNXnhHuH/IH+ZvZq9A/yYHoywyP0b84IFMzvXgwCICA7gFpUdx6zFeWurBW8tByMmzUSUrBLGMW+3cpZcG/pM7k/PklN9y/FOX2ghzInzLqjfxNPVHon5R1xQHBRgQBEJgaAuKA6PIFHSEZm7rvK4PQCt+jsdR/aB9rjWQH7DO9sgJ5FvtngwP8uzSinL+MAPevzRqF/Cn7BXS21mKD/E1naanpHxyQqZlePBgEQEA7IFo49ikQLyPhGSyeA9Pn4LR+r5/X11+iBb6NaNX+Pt3s3vf3sP/wCdTgn41Zzn9CoObgcP/r+CD/cpkR8nf68hcHBBsRBEBgagj09YDYzIil6rTZBo/+1Wuotn0OtR4Q9s+NpWK01egx4+/Bv0u/y/nrNvRz//LQuHhvkD9+Dxryd7blLw7I1EwvHgwCIBAzIF6WolYDK4i16qltGZaOVHlGMvuXzYOtGmTwTwhw/roGo42Oi8PK/cuRYuRPN0iB/EX+1rJJOCDYiCAAAlNDQDsgXqTYKif5XhuBUXi12FhqzBxW6LF/N1IN/qVxwPnzm4a5f3U2JOSPz4yE/C1LmNA/Xf2DAzI104sHgwAIxBIsL2NRozy1k7k1grbRUMq1ZGq3FvCWccvOMmB/n3IV/MvJ8Jy/jAD3r2z0Rf6kye7I3/ULWVONhWb8Qv+Us3RE/+KAYCOCAAhMDQFNwyslGxJl9qKqNkrkpW7lZ3YOiBXyfY3J7N+N6oJ/GaXj/HUbUbl/CRPkT3I+hlDKioLRa5G/yF8ckKmZXjwYBEDAo+Edyk6jy2E8Z8JTamOpPVtOCvv7lLr2VLcw1yVeLfpijx0M/MHfOzOcvxIB7l+dzhj5U7J62SDgA63/cECwEUEABKaGgJRgxQ0kYtjHGmSFojcQTysW/exWhI39U8QS/NusTZy/ktKX+9cdSIn8aU/F9vr2kL/IX6t/cECmZnrxYBAAgb4mdFFUuvdAekZsT4fU19ryB48aVp7hOSReKRj7594H8E/UmJy/7KhZp1WXH3H/utTMyJ90h5C/2ZmvBX5qFM2zIH9wQLARQQAEpoaAlGDZpnBdXhP/r38vb6bGvNPX6yFKT+ZZaCfHo6Blf/Dn/CVSAl0Kx/3zma+QP2VDsdcDIllpOVPI/3y/vLKnWZU/OCBTM714MAiAgAwilKxDram3FgXSzoF1WnQmwzaE6rIs+RS8qKSO9ntZEPbvzsTQp1o7e7ohFfzLeQic/zSZnPvvN/Uj//xBhcjf5S1/cUCwEUEABKaGgG5CbzkQtVkf1ti1nPvRadAlIGLoaYeklvXwSrE8VpeaAyMZFvbPJSjgnwxtzl9mSOL+lU6H58Aj//xZT8j/jIB14JeD/sEBmZrpxYNBAAQ8B0QEqXUAahkNW4/vGXg6wuxFzSxTTI1dx4vos3/ZDwH+XQeD85czHNy/btQa+VMyVSF/cxmbDszNmv7BAcFGBAEQmBoCugSrVmZglbNtapU3J5FUXafulbbEn+n+D3k9+/tlDuBfGkecv7KpmvuXEED+pEwO8jc5D/JlMxPon+H6FwdkaqYXDwYBEPAmoWtlbqM/tsHTi6bqTIk2jloOxpAZFDYzI6/xpqaL0c7+2TgD/7qDx/nrRny95mXuf9ngjfzzeyCQvylostT1Dw4INiIIgMDUEJjbODdh16lFEG30veacCCOPNnIl0iT0vFpZ15wHG8Fj//4hXoKrcLjL5wn+3UZzy2bTai7WjrTXnK2dc85/YqTi/mcnl/vH/bP9h0tN/uCATM304sEgAAKxB0TKofqyHTVGJe1MiLNhKUJ1JEj+b+l42b+crF2jE7WMYuCfotIeL78XieX8JQS4f8m5R/5dXwSh5Gwgf3w641mSvzgg2IggAAJTQyBmQCyzlDenQxttlkFIjL/4r86m2GioxyTjCXP2Lw0jXdNdazCPWIM/54/7l7O5yJ8yG4P87TJ5oX8yG54EALX+xQGZmunFg0EABKQJ3ctYeGUntanKGkmvTlycFBl8ZevL2b8cqmaVgXwW4O9Pteb8ZQS4f90+DeRPOcwU+ZtLW3X2VGdM0X9bAw4INiIIgMDUEBAHxOMwtzXdHvuQ18shxrMu89ClDkOMadlLRzHZv8t+BP65/Er3vtimcs5fyXyjM2m65MaWWXL/chYB+YP8kRJjz4FbjvIHB2RqphcPBgEQ8OaA1BrlNM1li5FKSrrGMAtpgc7+yeixzgX4Z5pRzl+mW9VY6Ewi9284sxfyJ2cEkL/IX9E/OCDYiCAAAlNDQJrQa30gtv9AIsnayehLW3vP0OntVh0u+2dOe48EQONYK9sC/y6GnL88/Zv7V6+DR/4gf0T5zqL8xQGZmunFg0EABKQJXZdh2NIpz1jTQrlFUWqdk5owZ/9yUnXNqbO0jrZ0rvZZ6LI4/fl6PSV8/pkhyjp14J/LcLzSLc5fduy84ADyLyFgjXnk/+KU/zgg2IggAAJTQ0AcEFu6UZuPoNPztg7Wvsmacax7QOJrpNdEZ1XY3x+aB/65PILzVzbScv9KBJA/qUzPzlJC/iZMYjAB/dPWvzggUzO9eDAIgICehG7roO0AQRHWfYq9ljFpMa9YRalnOsR9hWbWK/3yeiNqETadCbBOF39/WQfO579+QUBw/hLNM/dv/cR4bRn2yL9ueZ/Oeujettp5Qv4nVkT5eqDkDw4INiIIgMDUEKg5IDZqJtEiOzVdhnh5DDFeuYo4ALWoXO337J+ideCf5zxIFDNiwvnrMhRx/7rlYsifNOwU+ZuDLUPKWGdV/+CATM304sEgAALCgiURKj0VuDYhuEZHqQV5bV6FjQ5qtidtUMb3w/7+hGLw9+lAOX85Ms/98+fFIH/K7ATyN7MNon9SWZoEueL/cUCwEUEABKaGgLBgWUWkS5U0zad+Ix4riDgONrVumXb09yL0PNpQcYw0G428B/bPE9M1i5nGVtd719aAf1K6nL8ubS33r2wORv5lBJC/y1/+4oBMzfTiwSAAAnoQoXY6dA1uH/2gNtz6Zg94qX8xctg/lUfEL/DPNdCcv66hY8torKNg71mr9Ij7l1mZuH/IH+Rv1j84INiIIAACU0NAHJAa65Q2bOwaLag9g6eW9dAZDK3wbX+DdWzYv2TGAv+sKDl/ZU27zUTq77l/CQGd2UX++ax7yP98TmZR/+CATM304sEgAAK6B6RF8eo16nksUl7JT8vJsFkPKYWxjFns32XeAf+UJdFng/OXKUY1NuKsWief+1dmHZE/qRQR+VtSXM+q/sEBwUYEARCYGgLigHh9Hq0yjiH18t7rtcFTK8fSEdqxpSP672D/blQc/LPByfnrMgFpQcP9794fTfkt2QF7p1plqNw/7l/tfNg+x8Vw/3BApmZ68WAQAAHtgGjlaJWrCEPtEHh0jtZh8ByIPgej9Xv2zzSa4O9Pnda4cP66tKvcv4RAzcBD/tTxQf7OlvzFAcFGBAEQmBoCfT0gNjNiqQptNMej//Qaqm0ksVaDzf6p9EobRTV64rgG/Lv0q5y/bkM/9y85r309aMgf5M8sy18ckKmZXjwYBEAgZkC8KHGtBlgQ8xwGGx2TKKONSLfmWNQi1tYQYP9u0yj4l9FJzl9uoNUZTO5ffY4M8sfPmCF/S0dsVvQPDgg2IgiAwNQQ0A6IFym2Clm+j//qpnXdEN1yaLwZFbKe/buRavAvDSLOn980zf3LhATIH3/auc6QtpqqxXEXpeOVNCL/Z0P/4YBMzfTiwSAAArEEyzZuR4VToxzULDoWPa9PREdbtYNhGbeGUu6y/9xCxgr8SwQ4f6lpWhvg3L+c7UD+5AAH8jdlkD1SAfRf1v84INiIIAACU0NA0/DqyJcIYT09W/9M1nqN0B4Vqo5ce9E3+QN16ZcX1bVZEvbvNmKDf5eKlvNXsg95VKvc/7IxHfnTzSohf8ss9XLXPzggUzO9eDAIgIBHwzuUHcYadfp7jWyLTlBHa1v0lbYRUEd6reFUywz0sUaxf2p25/P36Vetk8z59ylVuX8lAsi/Op0x8t/vW9O4WL1qM73T1H84INiIIAACU0NASrDiBlKu0ccaZBvUvYF4VoDaqehehoX9U7kI+LdZmzh/5ZA07l93ICXyp+wDQf4m2drKsKN/uvoHB2RqphcPBgEQ6GtC9+phpYTK1lRHAS/RGK3wPGrYoU2Q7N/txwH/xEjD+Str+rl/yB/kb8rgon+yw/X96F8cEGxEEACBqSEgJVi2KdGmffXv5c3UmHdsQ7lH6SsZF2kEZP+yKRL8c3lPxILzl88H9y8hgPzxmb+Qv7mU1Ot1En0k85R0kKvWGzWr8gcHZGqmFw8GARCQQYQSOas11dUGBWrj0BrN8kxd3lWbR8D+3ZkNmqEF/LtzT2pD5PSt1saGLsHQZ1LWe1k5nW3SDGytIXbsnxEA/1QuZ0ugOH/l0FTk/+KU/zgg2IggAAJTQ0A3obcciBorljW2tAMjESadAhZF05oH4hlw7J9LjmxGqWZAg//1E6pNzl+mouX+dUt0alFvHUBB/iB/vIzbctd/OCBTM714MAiAgOeA2Lkg2jHxIpoePa91MHSEy8uaWKYYj5GqllFh/2wc3H3p/ZND/YMn3Ose7k9etEdYc+yqzpwX8C+Zejh/XUY07l9miLPyzRJHIP9yD4ItCUP+55JS0a2LVf7igGAjggAITA0BXYJVK/OxwtE2tcmb0yVDrchQ/J2uv5W17O+XGQ3B/98/ePfE6fiRJx4ygfPYR/tH5tKvhPBPn74uREfkMWetmTRzg39CgPO34+dPG1L6TOnAgy2/lP4vzh/nj/u3OOUPDsjUTC8eDAIg4E1C96Iy2pCw//empmtjQ57XMvCGzOCwmZlWD8Cs7B8zHuJ41JwO75RHR+S1f3rLJBtSy3h55AFDoplyPvS+LTYz9k+sXhq3WvMs+JcNxp7hyvnLmRodHEL+1h1s7p8vf3BAsBFBAASmhsDcxrlJnXwtgjlkiJYYATLDQp4Xf27r7y2bSKu5umWQ1WZB6Oct5/131PHQB0mckJgJ4fPvDgTj/NWHUs76/ePv92fRzIr8nZXPHwdkaqYXDwYBEIg9IFIOJUZoLdtRY7TRmQiZRWAb9nQkTv5v6RDZv5wsXaPTjOVWb37ZAdUyqzGn+g/OvS68+9v3FE4on39mpNFYcP59Rifuf4oee3NpvEws8i8hgPzP90kHAReT/MUBGaNNWQsCIDAKgZgBsRNiPZ50rTS9BsuofOOXFqQ2GuYxyXgTetm/VEy6pj5iEzE76s51g3o+bMZDl2mtP+SM8JmPnj8pxbJZkPg6r09H9pczo41PPn/OP/c/Z5ORf7nkSYJLNjCF/O9OaF9M+g8HZJQ5xWIQAIExCEgTupex8GaC1Kaq6j29OnWJEErjaS2FrSOG7L91IUooWAj+j93tzknDeavZ3PtdLLt6/NPPWPi4Nl13fpAsiJ2TAf51/L3MiIDK+e/2aXD/y2GayD+/hAv5n3ARh62PgETL6GnIHxyQMdYUa0EABEYhIA6INALbMhMdxfPYr7xGcBGeYqTJG9IRdR1J94w52Yv9cxSx5XxoxyJmNaLzETMc8St+L06H/n90PuJXfO37b7x70gjN51+WGXH+uudP32vufy6/0r1vtqk5Yob8S3N5bDAF+d8dQrhY9B8OyChzisUgAAJjEPDmgNQaxTXNbouRypbn1BrZPcWj2ZKsccP+yUFYe+nm8OpXJrrd6DzEL+1wvO5175z8XhyQ+P3v/u7PT9bJ7/QZ0c3o4J9mqmiKWP29dtRrjFSc//WjmdW0jAB/zh/3Lzlq8euBlD84IGOsKdaCAAiMQkCa0Gt9ILb/QCJ52sjqS5t7z/Ci7S1HRUdda1PU4xqvbGg57R+dDym9kpke4ozEvz+WU8UZH7pJPf5MXqP/rx2YWh8In3+ek+I1odsSiOV+/rj/mdnPZo1nQf7w+c/W548DMsqcYjEIgMAYBKQJXWcjtLFvlaql1bVK2DPA5P20jFn27zIvadzE+BUHJP4uDhTUzodkMuLv4mwQ+d0Zv3DLQsN6fE38sg6JOCBe6YjnLMp74/NPMzxqzrN1zjVu2pjj/A87/8if1LTM/UsIIH+mK39wQMZYU6wFARAYhYA4ILoJXZfhaAfElufYRkq7cU056Brg+BqZH6KzKrX5IDYdLe/P+6OX4/7SfC6OhC7Fik7Eu5574gSKl7zvwgWnI/5cnJL4r86QROckZkvsUELw94eWzfr54+/P5VHIv7KRHPlfIrAc9A8OyChzisUgAAJjENCT0G0dto60Cc2uV3rl9WbYchWJVmmHwTo97J8Vup4pEDET/IV+NzoR8UtKraIj8fl/v2zho7/wLc9ecELi2uiYRKckrjn1MccUzknMlsQ1moq3tj+ff+5vsFkPew/ih9FH3FDDE/w3FZF+5E+iOef+cf/6HJtaxrrFvGazuCJ/cEDGWFOsBQEQGIVAzQHx6P/ig+3UdGF28Qwtr1xCZ1T0//vKWOKz2D/hHwcRrjl2VfjX8y6aOBOSwXjBi14ZXvGKV0xwuun8c8IN3/jixOmIzsfBDz85HHTG2ZPfve1tbwt/fd65EydEHJn4vFYZEfhz/rh/yD/kf57zIkyOEZPlqv9wQEaZUywGARAYg4CwYEmGQk9Fr01Ir0V1dWSmNi/ERmc024kW6BI99ibEsn+qA48OiGQ6opMx/9TfCj/+K++YfPz/75cTS5b+esIfpf6P9//hL4SX/txZk//H1534mg+FJ7/ohIkDwuefqEI5f5k2VgIFWkZIdrSWBeL+514Ny5yms8PIv8z2hPxZfPIXB2SMNcVaEACBUQgIC5ZVhNbo0A3ksoHHCiSGmy0VsBNv9fd24rZNFYsCt38Y++8ezv21r4bXPvER4aef+bBRDsiKj/9m+MsPXx7e/Omvh4OfcnBBOwv+ZW075y81unL/SgSQP+XMHA8PO/PDW4P8z/NRxMlfLPoXB2SUOcViEACBMQjoQYRa6Oka9JZiqQnKVjmPvEYbdrX6VC2Qa/S73jyGWdo/OiExExLLrNYfc2zvx7/psksn5VmS+fCUHp9/7kHg/HcNTVsyKWfIsqj1lVZ66+OzOH+cP5tlQ/6nrJrXAzKt+4cD0qtOWQACILCjCIgDUmM90oLNrtGGgmfw17IeOoNihy3VnBOPmYv9s6Em5Vh9Toh2Pl75+4/qDLsC/zxLxjq2nP+SGYz7l+8f8i9nDfsyQ8j/hIAOwC1W/YsDsqOWFa8DARDoRUD3gLQoNr2oi8di5aXcW06GzbpIKVitDEj/nP1TlPTYVceF/3fXXLjwvW+bfN6SDbEfvmQ94s9PfN4rwhP2uj6sOuby6sRd/dnw+Xf59jl/6fx5PQ42Wi3Oim1i5v4nh1fj08ouIf+6TIGcvyybdrb+xQHpNaFYAAIgsKMIiAPi1bm3yphqpRO1sip5ljVqvYi7jpDp39ei856hLBEm+/rltH90PA55yIPDaY99enjVu/4+fOdb/xl+9YzHhd84+w+qx+G3z3l1eOv5/xYOO/K/hv/1kjPDZ7/w0XDdld8uHBHwTwhw/rtRbU01bDGS71tlWMvp/vH3l3eEz98fpqkdyqV2/nFAdtSy4nUgAAK9CGgHRAvHPgPei4h7BpvnQPQZuK3fWyekr9djue4fnY+zfvIXw8aNG8M111wTnvu3/xTu/OJFC05I/Lu1IxIdj/glzsfeJ58Q3vcTPxIOP/zw8IlPfCJ88D1v7zghfZ9nX32/fI5eRLdl4PP51x0gzn9ZIjer9x/5O24CuM2oI3/qARYtf3FAek0oFoAACOwoAn09IDYzEr+v0fPG9+DRb3oNpTaSWquBZf+SgUjwf/nGF4Q3/PpbJh+7OCDx/+KExP/HbMhH/r8Phme89KyJ4xG/YuYjOh/xSxyQ+P/fedNrwqbdL5j83BssqZUSn3+m6rXRfs5/l36W+99tKEf+bR3UA4H89+W/R08/Df2LA7KjlhWvAwEQ6EUgZkC00en9X6JFmorTcxis8apfp0uwWnM82D87AIKFxV9nP+LvYgbj9V++vPisoyMSS6xe/5KXhDe+612TEi1xPGThG0962CSDIs/QWZBaD468ls+/bMi2kXjbwM75T+VcnpGE/Oneee5fmwob+bNr5A8OSK8JxQIQAIEdRUA7IF6k0hoH2ijWTeu6IbdlULSoFNm/Gyn18F+/9fTw4hf+8sJH/hd/9UfhfV+/13UwxAHxHJTnPmKPznP+9RsfmzzX9ux4PTx8/skIEIY2acjm/NcNau5/nUoV+TdM/nlN++ifTAixM+UPDsiOWla8DgRAoBeBWIJlG8dblLc69bvfvgeEww85KsytPzTst88B4cjD957sd+/9W8Ill28Ke+19Q3jnB/89bEg/Lrj9LePWUMpTm3rWf6BnNOtsi1bwS3X/Zx/1hEnvxzHHHLPwp//ub/1qeM9F3wnHnvXTxef9udf8YviBo44Kn7vqqvADb3l78btLP/iX4SdPOCy87jffuvDzyy67bNILcun9l0w+K4u197NZw3/Wzx9//9zkyLcGM2oDcLnJHz7/xfP57wr9iwPSa0KxAARAYEcR0DS8OvJdi+pGI/QJJx4fjjv6EeG0k48LN9y0PRx80MrJ9tffsD1sOGhluOnm9LMLv3lnOGjftWHr/BXh29d9PXzmC9ctRNeHNCZ7US0bJfQaoT0qQm00eA2cgl+N5lJe/0Dv/+SHP23CeqUdkCOOOCLsd+qpox2QzZ//fLj66qsLBySyYsVekNbnrweEzRr+D/Tnz/5llJzzl3optNOznOUf57+hf2+cDxvWr9ip+hcHZEctK14HAiDQi4BHw1tjlokPO/Yhjwg//MRTwp6r106eHR2Q+LXXnivCW99zadi2bXv4hTOPC7vlku+JM3LPfVvCP3/6P8KqNZcUytIqTusEtdhLrFPRF5nsY21q0YfqiGcfpbAFvY+pp0Vtql8bhw1GNqvogOiv008/feKAxAZz/WV7QPTvImVvdEAuuCA1nstXdEAie5YMKQT/shZdn89ZO39yRh6o88/+CQHwz8qlRgevZdrOkr+L4fzV9O/+63YLv/vui8L27fPhZ3/kuLDnmozA96N/cUCsNud7EACBnYaAlGDFB0q5QI215synPTas2/PkcPCGlPEQ5+OGm+8J7/nEleErt987+fl7f+mksG7dyiI7MsmG7LM23HbPF8M3r/miG2Hv27+WufAGwolxKMrHTmX3IvyLff/ogLzs554zKcGyDsNzHpl+csHaUxd+57FgxV+evuXzkzUf+FroODSxBOtP/+wD4ckvSkxZteiqNr5nBf9ZP3/8/V3q13gPOP/dgZTLUf4+0Oe/pn9vun1L2HfVmvAL/+crE5n9qH1Wh7NffGLYcvf8QnXCjupfHJCdZmrxIBAAAYtAXxO6GOr//cWnh+Me8vhw4/dKrqLzMRF8q9eGP/3wxQvOx9k/+NDwuFP3DRddedek/EqXYsW9Y4nW+Rd8apIJsRmJmuNTo+i1PR26NEg7HB41qqdMFvv+5/7aVycOSBw+KF9xiGB0GGIG5LWHfnHy4y9fcX/1oJ/00FWT37352pMnGZDa82IGRIwI8O8yzmgHVhuh4rQtx/OnjUr+/q2dnrblLn/4/EuK8l2pf2r6N+rY+BV18R2btoff/pfEhvioffYIv/Ss48MRh+dS6B3Rvzgg2IwgAAJTQ0BKsGxTtiib+O+B+20IJx73pPDYRxy8kPWIP7eZj9c/+WHhtMfuE27cND95v9H50D0ikjFZt+6e8KVLPhre+cGvFyxCwijklf3o9ydg1JhPahSo3swGzWK0FPaPTsiFb3n2BII/vmTlxPmIXyc+7xWTIYTRqTjn2cnJeNLp6d/49akLklNy9ofuXyjXuvC9b5v8LDohLz8uldKd+JoPTf6VEiyNteAzy/hbKmqP+Wo5nz/+/q0Ld2oW5Q+f/67//Gv6NzodEuSLh/L6G7eF66/fEl73T5dNzujxe60Or3zW8eHBD95t8v2O6F8ckIXrzn9AAAR2NgIyiDA+18sKxJ+t2/NJYd/9Dg8nHp3orKIgiz0f55x30ULm401PPyY8+lF7Lzgf8j6lQV0a0uX77954WTj7bX8TJGrY2t9j5dLMXS12ploJVtxPZ0aWyv7RAbnp/HPCDd/44oKzYPs/oiMSv6IzIl9xTfzSfSLisMSfR6fm4IefHA464+yJ8xG/dG9KLQsS180S/hYX/n4+f85/lzFP5M5yk78PxP339K8E9+L7iY6I6ObohFx11V0LmZDohPzmi08MV9+UKxLia4bqXxyQnW1x8VbpguIAACAASURBVDwQAIEFBHQTughXDc9pp2wIjz/puROnQyIu0fl4019dFL58W+r5iJmPox+yV5jbsFun7yMKRnE+tFMSf/bZ//hwOPzw2zulWHr/PlYqu1aXdcnEbs/RaM0jWOz7x16Q+BX7NOL/Y/ZDf8nAwWfcd8XCJPSPrH7oZEkcUKi/YhZEniPPXOx/v5chi+/ZOtDL9fPn7+8SA/D5c/6X4/339K8E8SSjofVq/Flkwvrq1+4Mr/tIyoRIOdYee6aVUhY9RP/igGAsggAITA0BzwHR2YUzn/qYcMyDH1OwXWnnI2Y+Djl0bdh0x92TdLAWcJIeFkFpozard784fPM7X+o4IHp/a2x5ETVbjx7XWAdDGyjx/15EP/68xUglz4j/2ufb/pFdtb8wY8VBhPFLTzuPk869QYTihMRBhJHxKjogXrO5/nu98jUpP5pl/OWsPlCfP/unxnDwL+mJd5X84fxN9/xZ/etVFOjgoOjfr19xR7h903x447+mnpBH77tHOPtFJ4S77knl0TGYOET/4oBMzfTiwSAAAroEyzPK5/Z7ejjphNT0fPU128Pbz7+4yHzEno8VK1ZMfi/9HrXIjAjPuDZmQOYO3Bz+/H1/v/Ah1Mp8rHFsm8rlAdZ5kJ/byJg4EF5Pgx60VStJW0z7W2pePfG85oDEn8cvodwVxivw95vNOX/lnInFdP7ls/GCB7Nw//n7S0peHbxaDp+/1r+iX3VFgdapVv/Oz8+Hb15514ITctK6PcKvv/CEsPc+KwbrXxwQbEQQAIGpIeBNQtfK/MmnvDDcdtuacO89oXA+fvyhB4QnnHRYiK7H7XffFw6fS/nd225LzcyRhld/xZ/Lut13XxHuvT+E/fa7O5z7F+/uTGLX+8v/4782MyJRea8GWytmeUbLwB4yA2Sx7h+dkOMOXRd+8uUvCW/49bcUuEfnMCoi/fU7b3pNeM8fvytccu1tC9mPpfz3z/rnz9/f7UGYpfvP5798P/+ofzdvXhO23LU97LP3ikK/iq5t6d8o+//xU9eE919xy0QFnLxuj/A/Yibk7vmwbl2//sUBmZrpxYNBAATmNs5NmKhqEcTXvvTlYT6sCOe885Lw2Vu27DTAznnaseHQB+0Z/sfbfqe5v40+15wTKcHQyjiutf0flk2r1VwtTo+3py0NeyD3jw7Isx951OSzuWRTUjTyFZ2M6Jzor+PWHzD59kNfuyoc/JSDwb9x/jl/ZfaD+5fLNHVw5IG8//F9sH8qQVtu8j/q38su2xJe9aFLd5ruffyBe4WXnHlMmA/zvfoXB2Snwc6DQAAELAKxB0SadbVClWj/i858Wdhw0G7hTe+8NPzbLXftNADPedrDw0mP3it87LPvaO4vToBtLrf0p1oJ6/97kVD5I3Q/iXbC9J5LYf/IjBUdkGMOPnTh87nshmsnzsiz/vZXwj/8xB+G6HTY30cHJDJetT7/pfD360yYsKpZilQBxptoz99/feGELrXzz+efqGG9uRSzIP+W8+cf9e9tt94bXvWhS3aa7j3tgLXh53/s4WHDQSt69S8OyE6DnQeBAAhYBGIGxJtlENdFw+ztr3/tpATrvliC9eGLw5e+N+38x47cP5y58Yhw++2pvCemgeOXLsXSqeH4OynD2m/vPcKRR+0e7rvvrvCLb3xzc3/bp1FrMI/KN35pR8JGw1rTz71Itxim1mj1GjwfqP2j8yFfkgWR76ODMeR3XhO6fP7gPzdpctZO62L6/LXxNYvnn78/Ox98/stP/kf9G0uw7t6yPWzbGsumVoZrrr8n7Ltm9eT/ugzL07+HHbxHUYKlBxTeM0D/4oBgM4IACEwNAWlC9yLGUbn/7HPPDOv3O2xh9scb//Ki8NU7EuOSMGBF+l395bFexd8LX7k0y23a/J2FJvTa/n0NwDozIu/BDoKTn+vyq1oJldfUGV8v+9Smquu/f1ftL3S8svf5rz00vPvje4Sfeeq94YpL7wu/cn5yyuLXH56xPjz02NULvz/jzdcWn1ksxdKOqP6bF+vf75ELyHuN/9qG1OX2+fP3JwaiWpSfzz/hs1zl3yycf61/hT5Xs03qQb/yOYv+jXS8n/3CHQtN6NH5eP1PJyas+Kwh+hcHZGqmFw8GARAQB8QKczG099n/6PCyH3/6BKjIvrHv6rXhTz988cIAQpkBEml4ZRhSXKudEEE5vj6uEaH5p+//aLjj1m9Ofl3bX2cxPPYdrxHdGqGyv85o6EzKUt1fZz9ecOoB4eSDVk6cjuhsfPGm7eGvP5/7Qfp+L5PPdVmarakG/+sXBmd6Dqxk32bl/Om/08s2yr1arvePvz8FZuIXn39uhN+Z99/qX+18aD2rhxHGn8eBhJYB63lPeUh45LFrR+lfHBBsRBAAgakh4M0B0ZHi/fY9IJx2yjMLx8HS8f7uM44Jc4esndDxyrBCPfNDD07S//+HT7zXHURYaxTXNLstRio9n0IbQTpaarMU2qBcKvtrB0QyHHJQahmQ2u/19POl8vd7mSadSRvD7LUUP3/+/mT8alnA55+asa18FKPYOs428CNlqrr00mYOLd05+OdM084+f57+tXS7dr7W+n3WhOuu3RJ+/aNpEKHQ70rmQxyXIfoXB2RqphcPBgEQkCb0Wh9IVDaPP3ljOPqIh0/StvErZjL22X1NOPcfLg4X35V6P6IT8qhH7h1u3JTSuyLktHCMP5PfffaLl4Tb7vnUZJ2uqa8pSu1I1KaYe6+1ZRi1Xo/W3y+nxGYHvBIA6+RMc39bghWdEPnS5Vfys9bva30gtaZtbeT0la15z+gjFbCGEp9/MrTtfbElSLvy/D3Q55/9uyVofP65JM86SrVg1GLXP57+1UN+9SyQmPmwzscvnnF80FPQIw5D9S8OCDYiCIDA1BCQJnQRzjZqHH9+7XcPCM8/80fDnqvXTpwPSQPfs2W+dEJ+5JgwN7c2SE+IrU+Vsqy779kSrr3l4+G2O28qaHK9qJ11KiytrhfB85wMeU7NmWj9/Z6xrJ/jKX37vqe5v86EjD0o0vuxlP/+Bxp/9u8afbvy/IM/+Hsy33POl6L8r+lfCeiJno0zP3TPh0w/j4MH49eO6F8ckLEalfUgAAKDERAHxKaO7XyMHz390eHAvU8LN92xpSjHuvOO+XDOeRct9IT8xlMeFh7ykL0n+0v2Q2dENhy0Mpx/wafCqjWXTJyP+CW9BjqqXpvP0Woktn90zTnRDeXsD/6cvzQ/gfuXS5eQP+VwP5GlyN+Ei1fOO039U9O/4lhE5+OKb94ZzvnkFZO3Ic6HLbsaq39xQAabUiwEARAYi4CehG7r4GWmQnxmVDynPvLU8GNP/OFw8IaVC41s8XexJ+RP/iGyY6VyrHc8/9HhiCMSM5bOmEThd/nV/xH+/mNfmPzOGj19+4uz0OdY1DIWXuOwV0okddD272f/5KyAf1n64vUm2XKpeHY4f3moIfcf+Yf8L53+Pv1X078xs7Hn6hCe9ydfLpyPmPn4fvUvDshYi4r1IAACgxGoOSA2pS3Ziv/+4tPDQw77L+G22/acZDiE2eqrl2wJH/pkmjtx9s+dGFavni+EXyy72nL/V8K3r7uwEz0aUkYl+9up7cJs5TE0eeVa8f3V6qRbaXz2T9kq8J+b4KCzaBETzl+XIYz7lzGxDqiVNX1lZMgf5E88QzX9+/XL7wofuOBbEyKY1zz/uGCdjx3Vvzggg00pFoIACIxFQFiwREHqqdC1CdGf+s8Qnvn4JxWN6TEKc9CBKydN6HMbysjL1vkrwsc++ZVw6INuKYx/O+gvKuUh+9foYLUjU5vXYbMjmu2F/cGf85enotfuP/fPp2NG/uTMIPK3PCM2Sxr17Y7qv6b+vWl7mDs4BQalV/P70b84IGMtKtaDAAgMRkBYsKwhLlFecUw0k5E8/LRTNoQNBxwZLr96r3D8g48IRx6eej++8PUbwh673Rv22vuG8MnPXTGh2rVMI/p7TxAP2d9jBRLBbkuF2D8pRA8z8E9Gt0fb2zr/nL8uKxf3r2T105ky7h/yZ2fK312hf3FABptSLAQBEBiLgB5EqI1+qc/VpQM1+ltvHkEfK4nHJc/+5WAv6UHpo18F/+48CM5f7rdoYVFzurj/qT4f+ddP/4z8Wb7yBwdkrEXFehAAgcEIiANSY33REWC7Jv5ONxKKA9EXGZY3p2l32d9nnQH/PGiO81eeEe4f8gf5mxu50T9lf2Mt6z9G/+KADDalWAgCIDAWAd0D0qJY9BrFPRYTr+RAImSek2GzHjWKQ/bvMi+Bf5dFhvOXZkLYbKU4K5ZEgPtXZh2RPz7FLPJ3NuUvDshYi4r1IAACgxEQB0RnI3SExEaV+kqn9HO80g9t8HhMMPqN70jpCPsnRalLR2oDucC/LFOyfU6cv3oZ15B+Ge5/Fz/kX3b4kD+LX/7ggAw2pVgIAiAwFgHtgGjl2GfADqHOlfdSG9pUM/BaDpB2iPqoK9k/IQD+5aToPgeb85cQaDkQ3H9/Foy9b9w/5M9Slr84IGMtKtaDAAgMRqCvB8RmRixVrY2EevSLXkOrzaTUekDYP2c0xCis0aPG34N/l/6S89dtqOb+Jae0VR5qMeL+JacU+ZOpqpe7/sMBGWxKsRAEQGAsAjED4kXpdPRTFK8uUWn1c9gyKFsC1JojUIsYWkeE/btN6zY7pD83+Tw9J4XP3x9OKbhw/jMRgMgX7h/3r9ZPhPwvy2CXsv7DARlrUbEeBEBgMALaAfEixbWSgvhz3bTeYmOxw//sjA7Zg/27kWrwL50D7RRw/pIRHO8X96/OhoT8ySWILSp15C/y11JP44AMNqVYCAIgMBaBWILlRaxqlKc66mX30lF2y0YkDosIOMu4Zbnk2d+nXAX/uYWMHeevRID7l5p6tdOus63awEb+ZOcV+d/NWKB/0vnAARlrUbEeBEBgMAKahje+SJdeeVFVGyXzGsE9KlQdufYaWOUNs39mRgH/blSb81dGabl/JcGAli12DoINctgyU+Qf8h/9U+ofHJDBphQLQQAExiLg0fAOZaeyToX+Xr+PFp2pjla26GN1/4mN9FrDoRYZ72PNYv86fS/4J2z0WeP8+5Sq3L8SAeRfnc4Z+Z9LTBej/sEBGWtRsR4EQGAwAlKCFV8gEcM+1iAbOfQG4mnFop/dijCxf2JwAv82axPnLxt08W5x/7oDKZE/7anYXt8Q8hf5a/UPDshgU4qFIAACYxHoa0IXRWUZT7QC00aQRIh1+YNHDeuVYdUM7xpFr63p1g107J+UqdBmamw0vajnENqMEvh3GY84/7nxnfufnUDkX6bqRf4sffmLAzLWomI9CIDAYASkBMs2ZeryEjEwhHFHHl5j3umrtRajV/jktZNTG9qk3x/7JwTA32c+4vzlUjrvPnH/UgYJ+ZPmWSB/kzMtWHi9QbOqf3BABptSLAQBEBiLgAwilMhdram1FgXXzol1WnQk3TaEigEgkXn2z7MWbM14KwsF/pkOmvOXezJEDmhnQyLS8judmeT+cf+8rLT8DPnvZ0GXu/zFARlrUbEeBEBgMAK6Cb1lwNVmDeiNrAKTCKNn6LT46O0z5X15EX/2zwiAf6LTtBF+zl+eDi+OBvcvlyjWsq46gIL882fNIH+Xt/zFARlsSrEQBEBgLAKeA2J54bVj4kVUbT287jvwOOa9qJEX9bcGQC2jwv5lPT74775AqMD568444P51s2bIn5KpymNkQv5mmmLrwNv+Rft7nWFcSvcPB2SsRcV6EACBwQjoEqxamt0qZ9tULpvp5uZWZCz+Ttdfy1r299P84F8aR5y/nNGwlNTa4ZJ7ZTNj3D/kD/I397+gfxICnv7FARlsSrEQBEBgLALeJHTJeNhmvKHRZB0p085Jy8EYwoHO/sOi2eCfI5Wcv4RAq4+olvHk/pd0x8gf5I8luPAM9+Ukf3FAxlpUrAcBEBiMwNzGuQn7h3Y6vKFzrSF+IoSFQ1yeJ5FW3Whu2URazY1akLN/d+KzfGbgnxnB9Hni/OXZPjbKK3ec+1dvLkb+lJPRbSYW+ZNJH6QEa7nJHxyQwaYUC0EABMYiEHtAJB2vFYoX7asx6mhjRpwN2zCuI9Hyf9sszP7lZOkanaxlFAP/RDvrzYXRJUr6fGnjkvOfylG4f9w/L8LvkVtoRjXkz/KVPzggYy0q1oMACAxGIGZArDKxjoHNiHgNdtH4i1/akLHRII9JxjOm2b87p0A7beBfMhiJ88H54/4hf7IjifzN2S1xrm1gDP2TZalgpPUvDshgU4qFIAACYxGQJnQvY+GVPdWmmut9vSiaGIm1YU/sXw7Vs8pAPgvwLxuw9Rm1WTbbkN0aNsb54/zZOSnIv27ZJ/JntuQPDshYi4r1IAACgxEQB6SWZtdRNI99yKslt6Uc8mY084qmipVyGDvDwfaUsH+X/Qj8c/mD7j2ypAbxjHH+MvMP9y9TNSN/ukMYRdYi/3MWZRb1Dw7IYFOKhSAAAmMR8OaA1BrFNc1uixFGIoljmK10gyP7J6VnnQvwTxFZS/esz6LOZHD+knPWah62gQfNlsX5K51b7h/3b9bkDw7IWIuK9SAAAoMRkCb0Wh+Ix4hVm6JcKxvqY9Vq1eGyfzKCtCEJ/v4Ua85faqKuDdWrOSPcv3odPPIH+TPL8hcHZLApxUIQAIGxCEgTui5D0IaKNep0GtorXajR5cpzasKc/XMZBPiXczy80jx9jmpnzvaHtIxJzh/nz5uHgvwrnVrkfy6DnQX9hwMy1qJiPQiAwGAExAGxpSu1+QCtRl67qVfeoX8WlVn8kl4PXbrF/v58AvDP5Wl2UB7nr0SA+5fL9bQjoQkdkD/IX/TP+gUKc5EZomdwQAabUiwEARAYi4CehG77MOwAQVHWfYZNLWJtDUbr9LB/nrysZ1pE3IXmWDtpXqlNjUxAZ1V0bX/teeyfWKHkC/wTzTbnb33Rh+Q5Nsi/XAbY17iN/PHP02KRvzggYy0q1oMACAxGoOaAWONWshV2arowC3mKxkvX25IG29hZ+z37p2wR+Oc5B8LkFDHh/HUZ0rh/3XIZ5E+9T6hGViD3DPkze/IXB2SwKcVCEACBsQgIC5ZEyPVU6NqE6FpUy5ZXSQTZMofUBg1qgzK+H/b3J1SDv09HzPnLJUe1eQ02Oq/Z1rh/iZpXnHzkD/JHB3y0jtS6zcuCLZf7hwMy1qJiPQiAwGAEhAXLGiIiVEXo6gZeebh2JDSLlsfSZJl29Pd6PoPsx/4pUgn+ZXO0Pticv1Sy17pbut+hdke5f3k+CvKnpG1G/sy2/MEBGWxKsRAEQGAsAnoQoTb6dQ2qZ+hZ5iGrqFrpfBsx8pQ+++ceBPDvGtqcv5Jul/vns3j1MaR5s2Iilsgf5I/NctToz71A0XLRfzggYy0q1oMACAxGQByQGuuUNmzsGq2oPYFbi8zqDIoddlZzTvSANM9RYv/cwN6XGQD/hICmXeX8+6xr3P98TpB/5RlB/mdHdbnqHxyQwaYUC0EABMYioHtAWhSvHvOVx2LllXy0nAzrTEgpmGXMYv8upSj4pyit12Nko5ViLNkmfs5fLvXj/tcpnpE/yB+bTZsF+YsDMtaiYj0IgMBgBMQB0dFgHSHXGYladkIbcfo5XlTIrvWeyf45Qg/+7eneNUdVIvcWP85f2VvE/cvny/a5tcpoaqVbyL/kqHD/yl4aOUtLTf7ggAw2pVgIAiAwFgHtgGjh2KdAvIhgy+GwhmLt+d60am+iNfv7Q9ZqBjf45xK1Pge39XtrsPfVensOJPu3HWzwr+PD+SsdRu5ft/S2pi+H6Herf3FAxlpUrAcBEBiMQF8PiM2MWKpOG+3y6Ae9hk49/yO+2VoNPvvniKI4bTV60Ph78C8peqV3qEWbyfnj/iF//B4g5O9sy18ckMGmFAtBAATGIhAzIF6UtlXaUjPYbHRODGYbkWnNsahFjK0i9AwG9u+Wk9hMkeek8Pn7ZV46Ysj5Kw0x7l/XYEf+IH9sYG2py18ckLEWFetBAAQGI6AdEC9TYY1TbZTpplXdkNcyaFtUhuzfpb4E/9I54Pz5TePcv0xIgPypO9TI35QhbZEKSOBMlKhX0qSDcDrL2lcSttTwxwEZbEqxEARAYCwCsQTLNk62KG/tZFi9n220k3ItKX/RDoZl3LFc6jXKS/afW8hY2c8a/FM9tDZAdbaN85cdXO5fyXiF/CmHniJ/fcrhWdM/OCBjLSrWgwAIDEZA0/DqyE8tqmOzFN6gr9r0Zavk+xqjvagu+5dZEvAvB/LpyKadQ8P5K41M7l+bmAD5080qIX9nS/7igAw2pVgIAiAwFgGPhreWRpZn91EK1iLzOzKVuGUk6XIcb519v+zfNdZ1tqBFn+mxk4G/T2nL+S8R6CtL8erm9bnU50wHSTh/nL8aHbKXmUf+j5f/OCBjLSrWgwAIDEZASrDiCyRi3MdaZY19byCTNSC8aLSNMLJ/qk8G/24vjDZSOX9l5J771x1Iifwp+0CQv7n3Q84G+qfMcHn6FwdksCnFQhAAgbEI9DWhe/0gUuZia+o11alWeB417NAmQPbfWqUoBv+yp4Hzt35y/XXvle3D0vfORoRrjm+Nopbzx/nz+vs4f7svBPOW+v3DARlrUbEeBEBgMAJSgmWbUm3Zg/69PLzGvNNXay8RbJlnoZ0MaxTpvWIDoC4FYn+f+Qf8270OnL+UQeH+XR9EpiD/yqZ85H8ub4tYzKr+wwEZbEqxEARAYCwCMohQIqe1puZaFFQLZ6u05Jm6vEv3j+jMCPunyDX4+03lnD9/UBz3rztEUctA7WwK/ar8HvmTh3Yif5G/nv7BARlrUbEeBEBgMAK6Cb3lQNRYsayy1wa0RFg9Rd/iQ/cMCPZPpVjaiNLZIM+AAP8U4eb8dQ1N7l99HgTyJyOg+62QP7Mnf3FABptSLAQBEBiLgOeA2Lkg2jHxIoraORBD2Bo42kD2oraWKafGbsL+uXxGD9Sy9fvgXxqYnL8c4eX+dbMmyJ9MbID8T5loncG331v5ulzlLw7IWIuK9SAAAoMR0CVYtTIXq5xtU7lsZuk05ec2tRt/ruvPZR37+2U24F8aR5y/nNGwlNjaeOT+JQSQP2VpJ/IX/TNU/+KADDalWAgCIDAWAW8SumQ8LN2pjYxJVMibmqsNI3ley8EYMoOC/cvIHPinKCXnrzu1mfuXnFYdHEH+1AMcyN9uxgP9t3vAARlrUbEeBEBgMAJzG+cmdfLa6fCGzrWGOIkRKDMs5HkSaROqRm0s1oxnG8G10f+acyQpcG1ksH+e7SIHwrK5tJq7JXrsYW6VM/in+nDOXzZyuX/cP9t/hfzJbGNe8GSx6T8ckMGmFAtBAATGIhB7QCQdK4amGJ41OldvqJV2QvT/vUisvEdLh8r+5WRj8PfpdDl/3aFq3L+UCbNzKZA/3UwQ8jchgP4p6bg9/YsDMtaiYj0IgMBgBGIGxDIreXMStNLyGpyj8o9fOptio8Eek5VnTLJ/d04D+GejgfPXbbDn/iF/kL/on52tf3FABptSLAQBEBiLgDShW4pFiYb0NUDr0izZ20bu5eetYV/sX1I8gn/KBnH+2g343L98RpA/CQHkb5k5Rf8kBHZE/+KAjLWoWA8CIDAYAXFALFOMRJl1FsNjH/J6OawSlDejmTfifvZ5doaIraln/y77Efh3G9E5f6URyv1LCCB/8uR35C/6Z4j+xQEZbEqxEARAYCwC3hyQWqOgptltMVLp+RTx/dQayeV3NtLN/n6jIvinaLele9ZnUWfSxjD76DPK+eP8xVIW69xz/7h/syZ/cEDGWlSsBwEQGIyANKHX+kA8RqzaFGWJPFuHo49Vq9UHwv4pwq8dOfD3p1hz/vyyNe5f9w552dZWoIT7VzZt6yCTN4tG30XO39I9fzggg00pFoIACIxFQJrQdTZCK1tr1FlaRVu6VaPrlefUjGn2LydV15Q6+OcytFoGzTMkOX+5LMszprl/3D+b1RZZ7TlrWo63KNqtHEP++8GkxXr/cEDGWlSsBwEQGIyAOCC2dKU2H6LVyGY3rTknorCiMR2/pNdDR9XY3x8aBv65PMjOIuH8lQhw/8oJ4LaECvmD/EX/tPUvDshgU4qFIAACYxHQk9BtHbwdICjCus+wqUXMasPrvOdpTv+4r9CMeql/rzZbU/nK38H+mVFJMK3hCf55pgTnj/uH/Ek0x8jf9UUfmmRWbW/IctE/OCBjLSrWgwAIDEag5oB49KfxoXZqujDLeAxVXrmQFtie8K79XqKV7F9OrQf/xOzD+esypHH/uuV6yJ96n1CtB0YYs5D/s6f/cEAGm1IsBAEQGIuAsGDF14miESO/NiG9Roero0A1ij+bHdFsM+yfqCHBPzlZnL98FjSjF/fPp6NG/uSSM+RveUZsllzLF3u3kL9Z/uKAjLWoWA8CIDAYAWHBso6ARArFMdFMJvJwm2b2vtf9HpppSzM5aX5+2Y/96wPFwD8hwPlLJXWWRc5jSWut4f7l+RjIn5I2HflfkhNoxToL8gcHZLApxUIQAIGxCOhBhNro1z0ALcei5ii00vnyGo91RXPv296NGv2sN/mX/csJ2hpz8M9lKN6skIgP5z/3wHD/u46eZX6yhjryB/lTk7lLSf7igIy1qFgPAiAwGAFxQGqsU1qx2jXaUPMUbi3qqiP43iTv2qA59i+ZscA/Owqcv67Bx/3L82J0pgj5kxDQASDkv886OOv6DwdksCnFQhAAgbEI6B6QFsVri6nKYwCx2Qoxlm0Tuc26SCmYZaxi/y6lqKVO9mrg+4wM8M+lbpz/OsUx94/7Z7M+yJ+UJVzO+g8HZKxFxXoQAIHBCIgDog1VHSGspZFrpSu1sipxKLTBa6PWts+kVcbA/mm6bs1Rs78D/5Qh4PyVvUX6fnP/8sTq2v3xCq3ubgAAIABJREFUsrP2THmyifvH/VuK8gcHZLApxUIQAIGxCGgHRCvSPgPWi4h6DoPnwPQ5OK3fW4Opr9aa/bu0m+CfEKidHc5fHR/uX9k/hPxp93ogf5e2/MUBGWtRsR4EQGAwAn09IDYzEr+v0aPGTT36R6+h10YSazXI7J9KP7RRDP4+PS3nj/uH/OnSzyJ/u4QK6J+tg3qAcEAGm1IsBAEQGItAzIB4UapWaU9c7zkMNjoqUWZdO+wZiezvDwcTXDSO8vmCf7dplPPns3tx/5KxJV+tOSq1iL0NhHD/uH+1fkZbhryU7x8OyFiLivUgAAKDEdAOiBcpswpZG8W6aVc3JLYcihaVLvt3I3XgXzpnnD+/aZ77lxuCkT/1gAbyNzOj1ZrqJeAjStQ6EJa5MX6/XO8fDshgU4qFIAACYxGIJVhexKZGeaujPnYv22gp5Voyz0M7GJZxyM7yYH+fchf805Te1mBMbYDqaDfnLzu43L+S8Qv5k0ktxKC2ssaTyVoHIP/LRvvloP9wQMZaVKwHARAYjICm4dWRn1pUx2YpbBSpRgWrjUavgV3esC798qJK7F9mScA/l9foum6t/GvlhPbnnP+yMZ/7182qIH+QP3pA7nKXvzggg00pFoIACIxFwKPhHcoOZJ2Kvsi0J6x1tLpFX2kbsXV63BqOtcwM+3eNdfBvT0VvOSmcf5/Sl/tXItDHlNWi9uX8ZZYtG6Ti/k3//uGAjLWoWA8CIDAYASnBii+QcpU+1hSrFL2BVNqw1c9uZTjYP9Ung3+btYbzVxpl3L/uQDjkT9kHons/BBub4UL+In+t/sEBGWxKsRAEQGAsAn1N6F49sJRQ2Zp6nZrWCs+jxvTKsGqGd42il/3Lmn7wXz85/rb8ivPXpWbl/tUnm9uMKvKny3ilS3QjXlZ2I/9zs/tSlj84IGMtKtaDAAgMRkBKsGxTqk5vi4KJTYm6FKrG/GEbOr0afMmKyDPZv2yKBf+y0VyfDzncnD+f+Yn7VzZUI3/KjJngIfOEdJDJlqnqu4b8nz39hwMy2JRiIQiAwFgEZBChRP1qTXW1KKB2TqzRrCOJtgRAl2XJe/aisjrbYnnXLR0i+3fZobSxETMktXkIfP4pc8L595v6uf9+FgD5150JpXUQ8ic5f0tV/+GAjLWoWA8CIDAYAd2E3jLga6xYVtloA04ibDoFLYZui4/eU2Ds73PNg39GwDoQnL80MZ77l0vQkD/dEsVa1kMHkJC/syl/cUAGm1IsBAEQGIuA54DYuSDaMfEiWrYe2Nbg25IQL2pomWI8RqxaRoX9s3KsGVg6wwH+3agt5y+X6XD/UybMGuDIn0zTbANIrR4Q5H9ZEriU5C8OyFiLivUgAAKDEdAlWLUyC2uc2aY62czSScrPbWQ6/lzXH8s69vfLPMC/NI45f2VTOfcvIYD8SeVzuk9PBx5s+aXX0+GVuSJ/Zlf+4IAMNqVYCAIgMBYBbxK6VuY2+zEkmqUjhdo4ajkYQ2aA2MhsqwdEK1v5G9i/7uCAfzfi7TUvc/77o7nc/5wpQP5l5xD5u/TkLw7IWIuK9SAAAoMRmNs4N6kTr0UQbfSr5pxICl4rGcl0CD1s/N6yGbWaW7Uh0xoiKM8VDnP5e9g/Nz/aLFPNebMRVD7/MvrJ+S/nS+hzxP1LM3yQP0mfIH+XvvzFARlsSrEQBEBgLAKxB0TKocS4EsO/RufpDbXSToD+v5eJkPdo6SDZv5xsC/4+nSrnL88Y0HfGm4vD/UsOpHzp8iTkT2Zo0kEo5H9mxNNY1Bi9rBO+nPQfDshYi4r1IAACgxGIGRBNz+qxWFmlbRsQReDGf7Uis9FAj0nFMyY9nnrttLB/NkC18gN/zh/3L2dzkT9lNgb522WyQv90gxla/+KADDalWAgCIDAWAWlCt0PdJLLa14CoHRYbZbTlPK1hg+xfDpUD/26pj2ZX8yKTnL+EgNenIkECaTy2/S3cP+6fnRPklb3Wpnp7WSbkf0kIsBT1Hw7IWIuK9SAAAoMREAfEm6Fga7o99iGvl8AaQfJmNPNVnzEpe+koJvt32Y/AP5VpedFucVI4fwkB7l+aiyKGdcuYRv4kWYP8zVmkWdQ/OCCDTSkWggAIjEXAmwNSaxTXNJctRiqJpI1hVtIRWfZPSs86F+CfaUY5f+WsCluHXpvlUWP24v5lsgHkD/IH+Zv0Dw7IWIuK9SAAAoMRkCb0Wh9IrWlTOxm60dVL23vPsL0m7L9+wuEv2SNrKOpofm2KvPfaIaxWrTpoPv+UYQH/+hA67n9udEf+pSCBlkXI/64MWSr6DwdksCnFQhAAgbEISBO6GFg2a2GNWp2G1q/po2uV59SMOfbvMq8IVp6y0jh6Ro/93MA/90Z4zgTnj/PnZY2Qf2UvFvI/l8HOgv7DARlrUbEeBEBgMALigOgmVGFL8eaDtBrp7Ka2r8SWEEVlFr+k1lhnVWrzQdg/l0d4WRL9GYB/KlPyIrLSg8T54/4hf1KvB/I3ZaHRf4ktLOp/HJDBphQLQQAExiKgJ6HbOnA7QFCMtT7DthaxbzHvWENRzzSI+8bv2T8Zi+Dfdiw4f9np6mucrZ0n7l8yyOUL+YP8nUX9gwMy1qJiPQiAwGAEag6IR78bH2qzIsKs4xk6XrreljTYrEjt95ItYf9yaj34J2Yjzl+XIY371y2XQf749NZ9ZZzI35StnzX9gwMy2JRiIQiAwFgEhAUrvk7KUkTI1iak16KqOjJfo7i00WnNNsL+uxdT6cE/ORdiNOozKtHpVnmVXuM5upqWlvPP/Uf+IH+0zEX+Xk8J1liDivUgAALDERAWLOsIWKNPM5nI08X4syxKHktTa41nCLJ/faAc+CcEOH+JbYj7V05zRv5kPOzME+/OIH/zfBgtVzQhy6zqPzIgw20pVoIACIxEQA8i1Ea/rgH3lJZN2Yvg7pv9UaNorPWH1AxN9i+bq8HfZ3HqKy3xzmvEkvOfeyC4/11HD/mD/LE6y2NRW+ryBwdkpEHFchAAgeEIiANSY53Shq1dow01j4a3FpnVEXwxANk/T9zV5ULgnx0Lzl95Rrh/2VFE/nRnCCF//cwY+idnkPv0Lw7IcFuKlSAAAiMR0D0gLYpbj3nJUjd6PSA6KuQ5GTbrIqVgteiSx9Sl9/VKDlpClv1zqReff53imPPfZR7j/pfUtci/fEZsGZw4y7aJG/m7uOUvDshIg4rlIAACwxEQB0Q7CjpCJApiaOlUXxpaK5zaM9k/R6jAv87aI9khe6ZaZYCcv7K3SJ8vW+fuZRW87Bz4+/1aHn6cP85fTT4txvuHAzLclmIlCIDASAS0A6KVozXuRJlag6VlpMhb8eqla8/XQrilwL2IdN/6IX8f+29dOEF9ePbVN/P5JwQ4/91+Ae5/JlEYcz6Qv/k+IX+6Q1atvPl+5Q8OyEiDiuUgAALDEejrAbGZkfh9jZ4w7urR73oNvTaSWusBYf9U1iBf4M/54/759MzIH+Qv+qecBxR1x/ejf3FAhttSrAQBEBiJQMyAeFGSFsNHXN/q57BlWDpS5RkJ7O+XGemMjXXEwL/btG+jwxJl5/zlSCn3r2ukI3+QP61sipYjol5nRf7igIw0qFgOAiAwHAHtgHiREquctVGsm5Z1Q2pLoXsc/bKe/bvUp+BfGkecP79plfuXG8KRP3WHAvnbnZGC/knnxdO/OCDDbSlWggAIjEQglmB5GYsa5amdTK238/pEdEpcCzjLuKQb80QY2r2898T+GQHwT1Sk2gDl/OWSDO5fdvCRPyXjG/I3lbmKLkT/pfOBAzLSoGI5CIDAcAQ0Da8IYBsR8qhvtbD22KykV+H4w9YvTKy2Ss6WebF/2ZjqRbVtlMorHfCoiHXmwGvglxNTozmuRQnZv9sICv4JEzuHgvtfGrnIvzy7BPmTEFhs8hcHZLgtxUoQAIGRCHg0vDVmK6skrFGrv9dvo48pq0Xt2VLS7O9TWtojAP7dIW01x8kaAZy/upHI/eP+eZSyyJ8SgaUsf3FARhpULAcBEBiOgJRgxVdIxLKPNcMaZd5AMjFOZK0XDbURfvZP5TLg3+2F0U4q5690Crh/3YGAyJ+yDwT5W05F1z0PVkchf7P8xQEZbkuxEgRAYCQCfU3oXj+GrpONBnP8skJbKzyPGtErA6oJ/hpFr61pl/diyz/Yv0vNCP71yd5eKYSd4GybNjn/pdPI/c8GL/IH+aN1Uy2Yshj1Hw7ISIOK5SAAAsMRkBIs25Rpy6n07+XpNeadvlpvHXGKhp12cmpDudg/N42Cf0KA8+czP3H/2r0WyJ+UQZN5MsjfxAAlusgru5xV/YMDMtyWYiUIgMBIBGQQoUR9a7XxtSyEGII1dqxaCZYu+ZK37EXla6wk8nP2785k0UcA/LOxpQkROH/lPAzuf2ZA8kg1kH/duTvi6LbYCZE/S1v+4ICMNKhYDgIgMBwB3YRusx5ilMjPvYizNXa1AyMRNl2CIM9s8dF7BrRXs6snhHsGFPunidHgn0tAOH/J0Ob+1edBIH8yAn2sTMj/Eqvlpv9wQIbbUqwEARAYiYDngOjsgk1HexEtb4iRNXC0g+BlLbyoo3WA9Pf2+a0afFuSwv7jJtlrx5TPvxvR5Px3h5hx/0sHB/mXM0zI36Ujf3FARhpULAcBEBiOgC7BqpUZWOfANlXKbpZOV35uS6viz3X9saxjf7/MAfxLGl3OX9nUy/1LCCB/0vyVvsww8hf9M1T/4oAMt6VYCQIgMBIBbxK6VuY2+j0km6AzFdo4ajkYHp+8l31h/7LB1osmgn8e6MX5y8Y596/u4CN/slxB/pcUxp7O6etBFN211OUPDshIg4rlIAACwxGY2zg36ROoRRBt9L2mnKQEShs5EmkTCkJtLNcaGG0Ej/37h+gJrjJDRD5P8O82Wls2m1ZzsXbkPHIG7Zxz/hMjF/c/OzncP+6f7b9bavIHB2S4LcVKEACBkQjEHhBJx/ZlO2qMJtqZsHNBvEiQvEVLh8n+5WTlGp2qN1RMOyH6/+CfHDgdieT8JQS4fyUdLfIH+dPKdsyi/sMBGWlQsRwEQGA4AjEDoulJPRYPXVPsMeiIwRv/1dkUGw31mKw8Y9oaRuyfyiPEaPQafCPW4M/54/7lbC7yp8zGIH8zWULLmUD/ZMccB2S4LcVKEACBkQhIE7ql2JVoYF8DtHZYbJTZllO1hj2xfzlUDvy7ddja+RVnjPOXGo/1lxfFlSBBbdga94/7Z+fkeGWHtanunL+MwHK6fzggIw0qloMACAxHQBwQy1QlikZHET32Ia+XQ4xnMRLl3WjmjT5jkv0T0xH45ygu56/LfsX9S9lBL9uB/CnJGJC/aS6SOFYtZwr9k2QNDshwW4qVIAACIxHw5oDUGuU0zaWdFWL7QGqzRGrMVvrn7J+Mbmtcgn+mGeX8ZbpVy8gjkewxzE7cv0z2gPxB/iB/k/7BARlpULEcBEBgOALShF7rA7H9F/HJtSnKtbIh7xm214T91y+U0tjSB/k0vbplW4LklU2Af9lDY89pqw+J89/FjvvvT1FH/vllk8ifpSt/cECG21KsBAEQGImANKFLuYKNmtaMNW0Ue0avfZ0uy9KlEV4a3JZOeM4K+ycEbOlc7bMA/8zww/krGbCEuc7LWnL/S6Pa0qpy/1Imro8uHfmzNOUPDshIg4rlIAACwxEQB0Q3oQpbijcfpNVIbnetKWddgxtfI70OunSkNp+B/XN5hC1nA/8SAc6fbxxy/5LBHJ0J5A/yF/2Teg09/YsDMtyWYiUIgMBIBPQkdFsHbgcIirLuM+xqGQtrMFuhx/5lHTr4r184zUIzrJWkjbraHpn44r7G9drz5GzKG2D/RPMM/qlUslbqWCPz0Fm3Wr8c8g/5J5mixSJ/cEBGGlQsBwEQGI5AzQHx6HfjU21WRJhVPEPPK1ewJR2e0egpd4lWsn85tR78E7MN56/LkMX9y5hYB6DmvNbkE/InZYuQv7Mlf3FAhttSrAQBEBiJgLBgiYLWU9FrE9JrUWUd/atRHNrsiGYbkbIIUXLsn4xrMYr0Z6Tr9rXR1EcxCf65Xl3TknL+U18I9z/fOeQP8mfW5S8OyEiDiuUgAALDERAWLOsIWKNXM5nI0z1Wpvg7jyXHMg3p7z1DkP1z06JuDtafLPjnib2aRY3z12Vp4v5lTKyMQv7k+Rg2UyTfI/8zk9Us6T8ckOG2FCtBAARGIqAHEWqjX9eg9tG/auasvtkDXumDp/TYPzUFamxq9Kfgn4wDj8Wpj6HHO6/xWZw/zh/3D/kz6/IXB2SkQcVyEACB4QiIA1JjndKGnV2jDTWPhrEWddURJN2Q6bFusX82rME/T0X3GnnFge7LDHH+EgJ2gCH3r6zvt44994/7Z0uyNJHKcpQ/OCDDbSlWggAIjERA94C0KG495hePxcr2IPQZOTbrIqVgljGL/bvMO+BfUkd6PUicvzwx3QsycP9yqSPyr07xjfydTfmLAzLSoGI5CIDAcATEAfH6DLyshmat0unpoWVA2uCplWPpCLWNKrF/aqKulQ71lSGBf9lbo8+XrXPn/Gda1KGlk5w//24Kftw/7l+tTHkxyh8ckOG2FCtBAARGIqAdEK0crXNhFagXEfMMNs+B6HMwWr+3BmPLSJTn2D4A9k8I1LAD/zo+nL88Gbyvv4b7lxBA/pST0pG/S0f+4oCMNKhYDgIgMByBvh4QmxmxVJ02muPR73oNvTaTUetBYf8cURWnoUYPGn8P/uU8jHjOOH/dhnLuX5lJRP6U/R06wKQj88j/kqp6ues/HJDhthQrQQAERiIQMyBelK7WgyGPb9WT2zIMHQH0jGT270ZJwT+X/4jjpQ0hzl/XYLTZGY2bzmC25vjUIvY2EAD+4G9JCzh/ZXZwOdw/HJCRBhXLQQAEhiOgHRAvUmwNEvk+/qubNltsIHb4ncxssKUJ7N+NVIN/6Zxx/vymae5fJiRoBTRaVNbIH+SPpV6edfmLAzLclmIlCIDASARiCZaXsahRTloaQr2d1yeio61awVvGmaGUl+xfTkYH/4wA5y9ljbTRxP3LJXnIn+xgIH9Lxi/0TzlLSc4HDshIg4rlIAACwxHQNLySMhYDxouq2iih14jqUfHqyLXXwC7vWJcesX83qgv+ZZSW81c2+NaoiLl/JfvSkMZw5A/yR7L1VieKrlzu8gcHZLgtxUoQAIGRCHg0vEPZkaxRo7/3IvN9rDk1ekL73D5KSwtBH1NWi9rX9mJoJ42/36fUBP8SAc5fnc5XZ2u4/zkKrXFB/mU5g/zN7IW7Qv/ggIw0qFgOAiAwHAEpwYqvkHKNPtYga5R7A/GsArVT0TU7kTyP/VO5CPi3WZs4f2WDPvevO5AS+VP2TiF/k2xtZdjRP139gwMy3JZiJQiAwEgE+prQxVGwjCeW3tQazVrhedSwXhlWzfCuUWTamm7dQMj+WeGCf5eal/NXn+yso8zc/0TjjPzLvWdyd5C/ZU/NctQ/OCAjDSqWgwAIDEdASrBsU6JN++vfy9NrzDu2oc+jlJWMS1Ts2sip1Wazf26aBP+EAOfPZ37i/pUNtcifLqU18jdl/NE/bf2LAzLclmIlCIDASARkEKFEPWtNdbUooBiCNXYqW15Vm0fA/qm2F/z9pmrOnx+F5/5lOnAbNNGZHFuCJAa4RK2RP8gf5G9X/+CAjDSoWA4CIDAcAd2E3lLgXs+GHgznKXCJMOkSIFnX4uPX776PFcuutTNHomPE/rkECfyTocX5yyV6tayjNuC5/6kUy/YRIH8yAtaAR/6nDMtS1j84IMNtKVaCAAiMRMBzQOxcEO2YeBkN2w/iGXjaQfGitpYpyGPEqUU02T8bRzUHA/xzhJfz180acP9Kpi7kT5eRC/mbGahsAKPVA2lLIpeS/MEBGWlQsRwEQGA4AroEq1bmYo0T29Qsu1k6W/m5jYzFn+v6W1nH/n6ZDfiXxiHnr2yq5/4lBJA/qXyxLzON/EX/DNW/OCDDbSlWggAIjETAm4SulbnNfgyJ5uhImTaOWg7GkBkANjMjr7HPZf+SK14+Q/CvO3icv/4ZFNy/bNxrLJA/5b1C/i4f+YsDMtKgYjkIgMBwBOY2zrkUkzp74TkktVkMWhlLpE03elo2q1ZzsVZkrSGGcZ2kwNk/GwPgn2fb2CxbzXm1EeQhQwQ5f9w/5E/qj0H+Li/5iwMy3JZiJQiAwEgEYg+IpGP7sh01RittzImzYRs2dSbEOjfsn5oVwb+crF6jk/WGqmknQP9fs65pfLVzy/nj/HH/kD/I3678xQEZaVCxHARAYDgCMQNimV20oyE86dppsA14YvDFf7Uit9Gw1vRzL9Ls1anWGtzjXuwP/py/bEhy/8poNPKny+TlOfPI/9Rzhv65PuCADLelWAkCIDASAWlC9zIWXtlTbaq23tbrExEnRRyaWgmXjlizf3cmBvj7U805fxkB7l85iFCQaQ1bRf6VFMOSDegjwNAy2ma5bTkj+OdhsktF/+GAjDSoWA4CIDAcAXFAPA53W9PrsQ95tfQ2lS3vRkeUdCYj/p79yyFQgrWOYoN/l/2J85eMbS/bIfeK+5cQQP7kyd/I3zwLCP1T1784IMNtKVaCAAiMRMCbA1JrFNc0ly1GHCnpGsMspCNC7J8jZV7myNKNWkYe8F9f0JHWGsk9w0PKdHTpoY3cgn9J98r5y+xYOpOC/BvOrIb8z1Tji0n/4YCMNKhYDgIgMBwBaUKv9YFoTnmvCd2m4L2yKe8Zel2rDpn9kxLX0ezaFG/JPFmDG/y7GHL+cnkf9y9PhffuEPcP+TOr8hcHZLgtxUoQAIGRCEgTuo4Ga2FrFbIuA6pFkL2IszynpszZv5zUXeuFAf9chsX565ZO1OiquX+Z4cczJpE/yB+b1Rdd5QUrtB5rUcRbOb7U9B8OyEiDiuUgAALDERAHxJYO1OZztBoJ7a62r8OWcEVjOn5Jr4kuHWJ/f2ge+NcbOTl/JQLcv7KvCvmTS+ekBwT5i/5p6V8ckOG2FCtBAARGIqAnods6XDtAUJRVn2FTixi1mD9sFEkcIvlzhGZXOyleqVGtmV1HPe3cEu/vYf/EigP+CQHOX6K55v7l/iLkT+5b0DIU+d8tb1yq+gcHZKRBxXIQAIHhCNQcEI9+MT5Vz1mQKFr8mcfQ5JULxWfU+kRqzcI6Wsf+ec4D+CcmG84f9w/502WIQ/52yzXRP+P0Lw7IcFuKlSAAAiMREBYsidDoqdC1CdE1OlgdBavNq7DRMc02pA3q+H7Y359QDf4+HS/nL5cccf/8eTHInzI6j/ydmwTE0H+pB8jqfxyQkQYVy0EABIYjICxYVhFJpEgEs2ZSkqd7rFjiONhSDcu0o7+3E2dtqZZuDtR/Gfvnib2axcxjyQL/kumI85fx4P7l+RheqQzyJ9MMI38zArOgf3BAhttSrAQBEBiJgB5EqJ0O3QPRR7/rTV5ulVPpNLjHlR9/z/65BwP8u46WLeOzjjLnr6zPb5WeeEY394/7Jz1gyJ/ZlT84ICMNKpaDAAgMR0AckBrrlDbs7BrtKHgGXy3qrjMo3iTr2qA39i+ZscA/O6qcv67Dwf3zs17In4SAzuwg/33WwVnXfzggw20pVoIACIxEQPeAtCheW0xRHgOKLQMSY9k2kdusi5SC1cqw9M8tdbDXA9CnZNk/z0fg869T/HL+u5S23L+UJUH+5bMhwSPkf3Z+W0G2xa5/cEBGGlQsBwEQGI6AOCBenXOrjKVWOqWf471eC1z7e9tnwv71Mhrwz42j9kx52MhZ4vxlh5P716WR1ZIT+YP8EXlRuyutfsXloP9wQIbbUqwEARAYiYB2QLRxJqlnK4D192MmwFpBXXu+dkJaAtyLSPetH/L3sX8y7Pn8U4kK57+k7eT+ZzyQf5lRq4aFZ8C35Avyd3HJXxyQkQYVy0EABIYj0NcDYjMj8fsaPW7c1aP/9BpabZ9HrQaZ/UsGGvDn/HH/fHpq5A/yF/3TpZ/+fvQvDshwW4qVIAACIxGIGRAvStVKLcf1nsNgo6MSRdfRMc9IYH9/OJTO2FhHDPy7TaOcvzI6z/3Ljda6BK81R6cWsef+lYEQ5M9syB8ckJEGFctBAASGI6AdEC9SUitB0U5IdDB0Q2rLofBmVMh69u9Sf4K/XwLE+ctBAO4f8gf5mwkB0D/1gNZY/YsDMtyWYiUIgMBIBGIJlm0cF4NGM1Z5WQ+7lW30lXIh4ZPXDoZlXLKzRGqUu/Y96ffA/qlnQStgHe0F/+zgcf5Kxi/uXyY1QP4lhw75P7cgS2dV/+GAjDSoWA4CIDAcAU3DG1+lS6+8qJrNUnjNhx4VoxjFsoc3SI79wZ/zlxvfuX/dqDbyp8ySIn+7jfDon4SJnQNkgwx9xDDxruGADLelWAkCIDASAY+Gt0Y/KY/uozStZUb6WGNa9KkeO4p1avT3XmaE/dusNeDfpfZtKWnOn0/py/0vEWjR+epsJfeP+2eDcA+0/MEBGWlQsRwEQGA4AlKCFV8hEZM+1gwrFL2BZFqx6me3ItzsnxhMwL/bC6NZ0zh/OUsS7xb3rzsQEPlT9gF40XCbYUP+In+t/sEBGW5LsRIEQGAkAn1N6F49tPSM2J4C6fWw6V+PGtGb41EzvGsUvexf9jSA//rJ6ef8leUX3L8uNSnypz7Z3kbhkb9dxitN/KCDAMtN/uCAjDSoWA4CIDAcASnBsk25tpxJ/16eXmNe6as1lQi2zDPQTk6tN4T9c9Mw+CcEOH8+8w/3r2wo9yjFJSsbG62RP7npHPlblqlqWStnZZbkLw7IcFuKlSAAAiMRkEGEErmpNTXWomBiCNbYqbSzESP0NT5+9u/OLNBlR+DvRyE5f92ZPFoEcP9SuZotQdI/E7y8rIjO9moZp5kDPcYo/Uz2B/+lev5wQEbEbc5HAAAgAElEQVQaVCwHARAYjoBuQrdZD3EK5OdexNkaO9qBkQyHLgGRZ7b4yD0DqjbrgP0zAtaAAv80MZvzl0uQuH/dEr1a1B/518/Kh/xd3vIXB2S4LcVKEACBkQh4DoidC6IdEy+iauthbQ2+LQnxotaWKcZjhNEGgXVgbP+I/b28Vp7rZRTk7+Tvz1OPW+UrktHi88+D8GoGPucvZ/i4/92sFfIvEysgfxeP/MUBGWlQsRwEQGA4AroEq1bmY5WjbWqV3XTJUCsyFn+n+z9kLfv7ZUbgXxonnL+yqZr7lxBA/qT+BU1Zrh1fW/7q9TR4ZWbIn9mVPzggw20pVoIACIxEwJuErpW5zX4MyWboTIU2jloOxhAOfBsZq2Uz2D+XToB/Nk45f3UHl/vXP4MC+VNG5pG/6cx4PUDa2RMduhTlDw7ISIOK5SAAAsMRmNs4N6mTr0UQbfSr5pxICZQWspLpEHpYLaxbpVDe0MHWEEF5rnCYy9/D/rn5U06EZRNrNbdrRw7860McOX+ZkYz7n5085A/yx/afLTX5iwMy3JZiJQiAwEgEYg+IlEP1ZTtqjDramRBnwzas60i8/N/S8bJ/OVm6RqfqDRXTRrD+vxeJA/+EAOcvM0RZFjsv2s/99xm1kH85E4D8T7OIlov+wwEZaVCxHARAYDgCMQOi6XE9FiubkfAavKPAjV/akLHRUI/JyjOmvTkh2mhm/9QDYKlAwZ/zx/3L2VzkT5mNQf5msoiWM43+yY42DshwW4qVIAACIxGQJnQvYuOV3dSmKuttvT4RiQpJ46NlV2L/cqicZIP6GkD1Z2SzTLYhtTVsEvzB387p4f53y+6Qf/5UeeR/RmA56T8ckJEGFctBAASGIyAOiDdDwvZUeOxDXi+HGM+6zCX+XzNfaapeWWezL+y/vmhwBP8u+xPnr9sIy/0rSxlFGiJ/0lwckbMtZ0p+p7NIyJ/Zkz84IMNtKVaCAAiMRMCbA1JrlNM0ly1GGFseVGtk9xwPKRPQFJE2cm/pNm0pEvuX5VngX9JoWgPdRvo5/6l0xzp33P9Mc4v8qzNiIX+Xj/zFARlpULEcBEBgOALShF7rA/EYqWpTzGtlQ32sVq0+EPZPEW6dTQL/sgdGN9p7ZUOcv+4Z8rKNLUeV81eSFmgjm/OXHHzkf55Fo7FYyvIHB2S4LcVKEACBkQhIE7rORmhjwyoVSytoS7dqdK066uwZM+xfToquGTXgn8sg9Jnpo4vm/OWyJO5f15lA/iB/bFbLc6pmTf7igIw0qFgOAiAwHAFxQHQTsi6DspGcViOz3bXmnOga5Pga6fXQUcXafAr2z+UxtpEf/EsEOH+pTMY6Z9y/hEk0JpE/yF/0T+o19PQvDshwW4qVIAACIxHQk9C1oSICSR4nNLte6YFXG25pDnXUVdeW157H/kkhgH9CgPOXaK65f7m+vuZYeeVlyJ+c9UH+lnNLvEAF+ifpHxyQkQYVy0EABIYjUHNAPPrX+FQ7NV2YZTyGFC9drTMqNrvSKqORaCX7l1PrwT8x+3D+ugw93L9uuR7yp96ngPz1ySp0tmzW9A8OyHBbipUgAAIjERAWLIkQ6qnotQnpNTpGHUmqUTza6KRm2xFBL0Ke/ZNxLUaT/owkO9Iqr9FrbJYqPkvTkvL5pwgx5z+fOe4f9w/5M9vyFwdkpEHFchAAgeEICAuWdQSs0auZPOTptszK+95yzntrPEOY/ctZBuCfmZw4fwkB7l+e2KxZ/DyWOMu0p79H/uT5IPpc1Qbqcf9m5/7hgAy3pVgJAiAwEgE9iFAb/boGtuVY1ByFPlYib5YH+2enA/xzDwznr2to2+ZyMRy10Sj3qXUXvfXxdZw/zp/Nstbovz1HBflfL+fS93Kx3z8ckJEGFctBAASGIyAOSI11Shs2do02VDyFU4s66giaHXZWE84eMxf7Z0MR/LsKn/OX56XEu1KjEJV7ZOvbrWHJ/U8MdF6ghPvH/bMO/3KQPzggw20pVoIACIxEQPeAtChuW0wh+ndeyVXLybDKXErBLMUs+3cpVS11oteDIz+rGZngX2adOH9pAjr3LxvUOgjjMQUi/7JsQv5nimc7Ed4L8i12+YsDMtKgYjkIgMBwBMQB0YaqzlDYqE5f6ZR+jhcV1ALXa6DW73xHSkfYPxkDYjTZzw/8y94aL+PG+U8IcP/qZTS10hnkD/JnOclfHJDhthQrQQAERiKgHRBtnPYZsF5GouVw2Ihqy8BpGYDWYOyrNfYcqD4Dk/3rBij4ZxpTb8hfzeHj/JcZBe5/3cFD/iB/Fov+xQEZaVCxHARAYDgCfT0gNjMSv6/Rc8ZdPfpdr6HVZlJqPSjsnyOKopTA36dH5fxx/5A/5TwY6Z1r0XbHe4P8Lft7bFmddgpnSf7igAy3pVgJAiAwEoGYAfGyBLUacHl8q57VliHoSLFnJLK/PxxMcBHHQ1Pxgn/XYLDZGY2bnGfOX9dJ4f5x/1rZPORPylbNovzFARlpULEcBEBgOALaAfEyFdY40UaxblrXDdEtg6ZF5cj+XepP8C+NQ86f3zTP/Ut3p68kE/mTmdGs04H8Rf7aTBkOyHBbipUgAAIjEYglWF7Goka5aWko9XY6ymzZUOI6reAs49ZQyk/2L2lAwT8jwPlLfRbaadUlSdy/bGAif1IG0SMVaVGeI39nS/7igIw0qFgOAiAwHAFNwyupdjFgvKiqjZJ5qXuPilFHrr0GdnnHNZpL+57kvbJ/SZlao+IF/+5k+b7GcM5/N6vA/S+j5Mgf5I/H5ii9kjYrV9Nbi1X/4YAMt6VYCQIgMBIBj4a3VsZghaQ1avX3XmS+jzWob4oz+ycEbKTfOo72CPSVpbSolVtGOp+/T+kL/iUCnL8dn4rN/auzpyF/pi9/cEBGGlQsBwEQGI6AlGDFV0i5Rh9rlVWK3kA8UQ6y1k6F1ewsdg37d2uRtZMA/qVRwvnLmYqak8/9K6fCI3+2LpTEIn+TPEH/pTui9S8OyHBbipUgAAIjEehrQvfqgaXMx9aU6wY2bfB41JheGVbN8ahRRLJ/WdMO/usXMkScv2xwc/+61LTInzy9XIJFyF8/8DPL+gcHZKRBxXIQAIHhCEgJlm3K1Ont+H/9e3l6jXnHNpR7lL4ScZJGSPYvm0LBP5cXcP64f8ifLB+QvwkB9I/P/LYz9S8OyHBbipUgAAIjEZBBhPFlXlRQZzs0A4pmzvIYs+Rt1EqwdMpbr601ddaiUNo4tUa7/E16r9o8CP5+Pn/Ofzcqzv1PmCB//EF9yN/uEEetgpe6/sMBGWlQsRwEQGA4AroJvWXAezXTejCTZ8DLxFhdAiLrWnz8ngBn/27NNvhvLQ66dSA4f2liPPcvl2Ahf1KgAflbn4eihcoJx+4Zbr/xiHDnLQeGFSHTXA/XsItn5XzYGu4J14Wjj70+vO+C7yzMzbFBP/2OcUAWz+fHOwGBZYeA54Do7EarfEooBrVzUFPw2kHxomYelaHOYFiGLKtAbf2y/T37l9N8vYiuOKB8/nnqMee/bPj3Irrc/xwcQP75Ds6SlL/zu4f9Vz4yzG9bE7bctSXccccdYevWrWHFihVLzg6Yn58Pq1atCvvtt19Yser+8KUbPxme80OpZ65WdRB/hwOy5D5q3jAILB0EdAlWrczAOge2qVX+WkvnKj+3ken4c4lO6yg++/tlDuBf0phy/sqmau5fQgD5k2Zy9GVGkb/9+udrF24Na+87Juyx6qBw86abwz333BP22WefsHavtWH33ZdeJuT+++8Pd911V7jrzrvCmrVrwopV28KJp14ZLrokZ5E9/YsDsnRsOd4pCCw5BLxJ6F5UxEaw+npAdK+FPK/lYAyZAWIj8/IarweF/Usl2apjr2U8vOi/bXD0slk6c6WNYz7/uoPJ+U+GkHW2RXYgf8oMJvI3O1rTkP+f+/S2cNDak8PW+7eGzZs3h4M2HBT23HPPyRndc/W2cOZpd4XTT1kd9l23X1ixcvE5JPPbt4bbbtsc/vEz94dPfGVNuPPu9B7vvvvusOmmTWHfdfuGA4+4ONx4W+m02vuHA7LkTDreMAgsHQTmNs5N6sRrEcSaQWCNUymB0spAIm1CD6uN1ZrzYCN47N8/xExwFQ53+TzBP3P7y420bEqt5uKWQcz592excP+zk8n9W7r375qvrQiPfMTjwnXXXjfJesTSpfh13BFbwi+fdX84YO97wvbNl4b5W28K8/duC2E+1istEr0f38tuu4eV6w4OKzccF266fWX433+3R7j0mrWTN3jrrbeG++67L9xyxxXh5j1vbOp/HJBF8pnyNkBgOSIQe0CkHKov2lhj9NDOhDgbliJRR8Ll//p52gmqRTvZvxyYVTOCtUPiZYLAPyHA+cvnifuXgzDIHz/bMkvy94rPrwyPOfVx4ZqrrwkHH3xwWL3H6rBqxZZw7ivvCAesvDhsu+GGEO5bGcKq+bBij+1hxer5sGLl4rAQ5reHMH/fijB/z8oQtq4IK/efC7eteXj4jfP2Djds3muSBdl86+Zw2+1Xho1nrWzqfxyQxfGZ8i5AYFkiEDMg0kyusyASvZM5Hdpo9Rq8o8MRv7QhY6OhrenDXqbD6xOJ69i/ZHARhwP8OX/cv+xIIH/KbAzytz793eqfv3vX9vCYH0gOyCGHHhJWrlwZfuoJV4YfO/XqsO27NyXDft22sH3VfLj2m3uF667cFu7cvDlsu//+nAmJmYgpfMUe+HmdcZkPYbdVq8Le+68LD3rYbuGQo7eE3XabD/MxMXPXyrD9jt3Cin32D5/+7pHhbR85Kmzdti3cfPPNYfPmq8It+97Y1P84IFP4AHkkCIBAQkCa0L2MhceOUZuqrPH0+gTESBaHpha91xF79k/1udoxBH9/qjXnLyPA/cv9JB7JhUc7ivwrh9rZYJRgNivyp3BADjkk3HLLpvDeN2wKG+7/+sSgj87HHk++o2NGfPb1B6VyrBD/mZIH8r1dV0jNV3RIVqwIK1atDqv32S/sudee4bCjrw577XvXZOX2O1aG7bfvHq5dMRdeeO5Dw34HHBBuufnmcOutV4W5E7ZP1tTOPw4IliIIgMDUEBAHxDJViaLRUUSPfcjr5RDlFf/VDoXOaOhMhqzThgH7J0Mb/HMUl/PXZb/i/iVnw8t2IH+Qvzuqf6wDcsnFXw8X/sWNYf7azSHsNh+277sy7PX4zeHeLbcUunmPtQdMvt92/pFT09neg++7bz5s3jwfbrx1dVhzyEPDqjWrw9whnwy7775tsnzr9buH+/c4MDzu9YeFwx981MQBufq7l4eHnZLqxmr6Hwdkl36M/397XxolR3VmeTOzdpWqtNWipYSW0o5kgZAA2W4zR9jGxm4DB9rYYHCbnl7shnF3G3rAWw/G/tHzY/p4a2YGj93GYBjTNg2N3WIs2zRLg0EgNrFJQlJpqU2l2vesnPMieBVfvHwvIrKECom8cY6OKjMj4mXeeO973/1WDkYEigsBWx8QV6KuLHMZVZFK9geRSoDN8mgKPlmtyVSuOH5QsYT4h3t1mHlIhVb2kp4mzn+f9HH9hckN5U/xyJ+ylvogBGv+fDz7zFPYf08Lxg+nkKqeQM/4ZjRc9Js8AqK1B01Euu/1E79P5qE8IZlMOcpKK5GbyOBIdz2qlm5GZvQF1M7e5YVr5frTyA7NwMZbzkDzytUeAWlr24eLr87k9QGR8o8E5GQ+Od6bCBQ5AjoJ3ZUHIkMYbEmIklRoz4cZNmS7h83b4ap4pR8Rx89PQif+QZga5190UzGXMUDmVNkw5PrzEaD8KR75s+c/0hYCsh/jh1V1qQkM1/wFajf9fYiAPHQEuHgBoP9Xc0YRkekgIXqNlpXOQDozG321F6C0sgIz0j/wPpoYTCHbncGGr6zEytVrJ0OwPvhHfhK6a/8nASlyBZE/nwicTAR0ErreYM1+BKZCIsNg5DVx5XL1fVzKDMfPrzyjsbKRNYmjLVfGfG7E31fOOf/syjTXH9efzWtYrPI/joCkl9yK0qV/hZ/vCYdgKbwUCVGHJiKKhByfBk+Ilm0VpdUYq/8YyutXId1za4iAvOcrq7Bi9ZpJAtJV6yehu9Y/CcjJ1L54byJQ5AhoAiKT0GQYlNyAzPAoM5HchNIWXiXfU2RGHTrXQYZuufozSPcwxw/3YiD+YQQ4//wwNZtHUudgcf1R/lD++rl2cv+JIyCZpbci174TpVt+4pGQn9/37KTwuezys+0k5J7KadE2VEhWVfMngVmrkTruJiAqB2Rsflfk/ksCMi2PjIMQgeJEQHZCN+PgzQaCWlmJU+xcFvuoylemoqQ3BP1UdJlfuUm4FCuOHyidcYnbLjyJv6+QcP75CHD9+WXGKX/m5SUs23JjzHA1bWHXBi09p05V+RNLQBZ/DaljzyGz5W4vDEt5O57fdcCbI3v3HMM7TUJqmj+J7MyVSPV+0/tOOgRLekB0ErorD1M9GxKQ4tQL+auJwLQg4CIgtvKv6guZXdN1ZSubomsL19IbkIs8uD7X3hKOH+5aT/xbvTnJ+ZdfIYvrL8DEVIApf8LlvePCOItN/sYSkKabkTr2AtD+JDIf33/KkZCa5suRrW5Gqu/vnQREl+F1GRTVhSQg06KGcRAiUJwI6CpYeoOWXdFdHdJdVnUzvMqMLbWV+pPVdnRYiCYZHN9XrqXVUGMksZWkLa5ev+kdIv5BtSfOP7/JJ9efv+Yof4pX/phleP0qWEESenrhl5DqegmpjqdDBERrEcobEuUJ6TrJ4Vg1yy5FtnoZ0gP/I9IDctlnyyZz42zyjwSkOPVC/moiMC0I6CpYpiJqKr0ygVd/MVtVGL1xm651s9KGfG12PDdDtWRypASF4+dXpSH+vuLI+RcOleH6C1f6ofwJ8KD89YmWLMASS0DmfxGp47uR6tyJnoFWzLlyeNILkpyEVJy0Pb5m6SXIzliC9NB3nAREl+GNev4kICftEfHGRIAIyEaEknTIHIC48pNScJtVtOJc+7bz1ffg+EEOAvGPLv/J+Zff+TuuKp2M29feT67/oFIa5U9xy5+4EKx0w18i1f2qlweiCIg6TiUSUrPk48hWLUF65PtOAiI7obvyM0lAqCMSASJw0hDQBMRVdUorJ7bKWJIo2BQel9VVelDMZmdaCZJeD/23+R05fkDUiH84pt30BMnXnH8+AnKNcf37zRcpf4JeMiaxLyb5G0tA6v4MqZ7Xkep6Ad39PgFRx9xP5XtC1PuqSpYrMf3YT99+T0jtko8iW7UY6dH/nYiAuNY/CchJU714YyJABGQOSFSJ26hKGfIzMwchTsnRG74mE9oV7grDku+bpRNtOSgcP+gYbttkiH/Y6s3554eicP2FS1xT/uWXdH43y99YAjLvOqR69iB1/KUQAXGREF0h6z0bz7CW6H27SUjtGRchW7UI6bEfRhIQ1YjQNALK9U8CQh2RCBCBk4aAJiC2PIuoMA5X6JTpuZAWRf0jXGFaZp4Jx8+36seFzhD/gHDZ5o8kXObnnH9Bo0btITHXL+efT84o/4KwP3NNRYXhni7rL5aAzLkWqd69SHW/kkdATgVPSO3iDyJbuRDp7J0hArL+yyswr64RqRSgQrA0AXHt/yQgJ0314o2JABGQBERuDi4FRCokcfkdknCYFtUoBUdfF6VA2iyScecn+X1SCY27H39/fpM7F+Hk889vGuki2Jz/PgJcf/kGCMrfcIhYlJHqRPafOAKSmvVppPr2I93zGrr7j1oVibmfGslLTFcnKm+I2xNS/rYoJTVN25CtWIBM7qeJCYhtfyQBeVseB29CBIiADYG4HBDTMqJeu8pTqvubJXp17khU2Vh1nSsGleMH1latlBF/e3lQzj+uP8qfcD8Yyt9xa0ET05Nn7j+xBKTmCqT6DyLduwfH++wERMmjeZ8unIR03n3iJKS26QJkyxuRSd3nICApHD++D43rJrzPmQNC/ZAIEIFpR0B5QEyrdVQMuP6CUfkEZoiCvJ9NSeT4gVXPhoUmHtI7Q/zzk4ZN67DETVtKOf/ySQrXH9dflDe3GOVPLAGpvhSpgUNI9+2LJCDvFAmpXfgHyJbXI5O530lA2tr24uKrM5H7Pz0g066ScUAiUDwISAJiKz1pKif6tbSaSCtbnEvc1qNB35Pj55e+JP5h5ZDzz540LxOCowgF119+jxjKH39OUf4G8jeWgFR9HKnBI0j3748lIG8HCVGeFH0k8ZDULngfsmXzkCn918QExPb8SUCKRxfkLyUC046ACsGyeSxcJRfNztzyC0srs1kNSxMWHYplVtxKWvKR44c7oxP/AAHOPz9nQBIQGZIkFQyuP9+DZkuqjyo5TvlTHPInjoCg4iKkh1qRHmhBV9+RRPt23adHC84J6bi7DOq6XT+4YXKMjdd9G+r9qGPW/K0YL52DkvLtIQJy5i3NmDuvAZlMZjIEK2r/JwFJ9Gh5EhEgAlNBQJbhVddLD4bNqmpaSWyue1spXmm5tiWQ6+/O8YPEU+LvWyRtc0LPVc6//EIAXH8+JmYfItPIEVcYgeuveNef7oR+8MBBNM5vxK6dT2P/PfsxfrgE6doJoPxCpIfakR48nJiAKJk1FRKiyMeiJSU4tN+vPJaIgDSe6xOQil+HCMjav12Guob5kwREluG17f8kIFPRqngNESACiRCwleFNWp3HJBXytRw8LiwrqrRnlJLA8YNwHBtONlIX9SyiymfaqoMRf+LvKkfL9R8gQPnnLieuZYhphZfvm/uK6ek0FWdz45sK/pKAlJWV4eD+vWECUvoBpIc7PS9IUg+I/l4uEqI/v3hB8AvKq+agc8dfe28oAnJ0fxs+8o174z0gDedgvGQWSqoeCRGQNTctRX3jAo+AHG7Zh098zu8D4sKfBCSRGsWTiAARmAoCOgRLXasthrZYUCmkTGXX1pDK3EBs1kjTwsjx/fh04p+fC8P5FygJXH/hksaUP4GnwpVMTvkb5P7ovSlq/ylrqceW898L5QFRR+uRljABybwX6ZEupIfb0dWbLARL7s91V8WHY33rlwdwaY/fSFAdinyowyMgd8WEYDWcjfFMDUqqH3cSkJaD+9B83sSkh9m2/5KATEWr4jVEgAgkQiAuCd0WD62tJWZMuSy1Kzc8W2lMWxiWS/F2lQjk+IGibmJH/AOFg/MvvzQr15+7s7cSnGbYn8z9oPzzsXs3y1+dA+IkIKktSI92Iz1yDMd6Dyfaa82T6q8as+aEqPNUrxAX+Wi/qzR2vNn1GzGeqUbJzN87Ccihg/twyXVp73NXEQISkFioeQIRIAJTRUCHYJlJqVoo6fvKz+V7Zox+VAleM1xD97OQJMdWAliNx/GDpFni7yPgqvwUF+uvlUvOP7+fCtefr0zLpHTKvyC8sBjlrwzBUr8/zwOSOxvpsV6kR49PmYCo+9pIiCQf2uuhPR9JyIc6d3bdBoynZ6CkdqeTgCgPyKXX+SFYrvlPAjJVzYrXEQEiEIuAbkSoTrRZRaW1z2YFlJuTuWnre6r/zRAA+Z7+khw/3ypL/ANrK+dfUIFIEn1bxTq5prj+KH8of8MhWHH7TxwByU1sQHqsH5mxnhMiIJKEqL9l2NVUyYe6z6x56zCerkLprOcjCYgKwYraf0lAYlUonkAEiMBUEZBJ6FEEwtXrQ45rEghtYZYhMJqURPUjMO+pv5fN4s3xAwSIf5jAcf75Hg6uvyAEjfLHNzRR/rr7wag5EheClRtfi/T4IDLjfeicYgiW3LsarhrzXupyu5J8/P7p57Bl81le7kdbgvArdZ/Zc9dgPFWB0jkvOwmIDsFyRR2oC0lApqpZ8ToiQARiEbAREFdFDL15q//NDSwqB8EMiVHX2/I6NNHg+L4iLfG2ha/p8Ddb/K75fPS99H2If/JO6pKYy/At4u+XSOb8y2/ix/UXVvBPN/kT6wEZXYF0dhiZ7CA6e6aWA6I354arxzzioUvt2siHPtcjIT/xc0D2HZuJh1+dj8ffrEffSAlSqWC7T8HP7UDK93DkckB1+QQOdYxixoyZ1ipYtv2XBCRWheIJRIAITBUBGYLlSvY2yxiaSb16bLOcn37ftMxrAqNjrvV5HD9fKbZVtSH+4aRqzj8fAa6/cDlRyh8fAcrfsGc0yf4TS0CGlyI9MYrMxDA6ew5NdftFw9Xjk+RD3USX2lV/K7Lxq69+cvLe85c0TJbhffwf5uC2hzdhZESRi5yiGAm+QwqKpYzmSjGONI60vIll5wYhWLb9lwQkAaw8hQgQgakhYOuELpUZ/bfcyMy/bTHosla7vkcUwUjSg8KW4K7uzfHDxEU/HzkjoqqZJa3BT/zDnimXN4n4B1WkJDnk+ncbGCj/8j2+Zrnp6ZQ/sQRksAnp3BgyubG3hYDodSJL7bb9pMQjKIqEaPKh///iv+zDgnk1WL1qJaqqqt4iIdE6QCqVwuDgIF7fsxeDExU4dHCvR0Ci5D8JyNT0Kl5FBIhAAgQatzV6ceKSdNiazrnqy0slTPew0PfTliZdnleShahQII7vb8ZSkSX++R2/JTnWIYBSyeX8C0Il9Xwyq8m5SAHnH9dfMcuf2ByQ/kakMYEMsujqa0N2ws/hKPRofMsDoq6T5KP1J36vG3WoczQJ0e/99S9akR3oxKyaGnz0ox/B+eef733U2tqKxx57LPQ1Vq5ciQ0bNnjvbX/4YTzyyKPoHS/Bvjdexcii9sj9nwSk0CfK84kAEUiMgMoB0cm6UqGLKqdra2qlrrXVhbd5QkzlhuP7ycLEP9xZ3FVOl/Mvv6ka1x/lD+Vvfl+kqe4/cQRkoncuMil4/0bGhtA7eCzxnmueqAiGPCT5cJGQr+8YxPHDe9HQMA9nrjsTTYvPwGeuvso7/et/999w7Jj/fZTX45ab/ysWLlyIJ598Et/97nfR09eH1u5RdLQd9jqhR+2/JPuUx9EAABakSURBVCBTfqy8kAgQgTgElAfE1stDXSf7JEjSYEuwVJufOqQibVqjbZW0bMqkrU8Dx/cRsFWw0con8ef84/oLiDzlTxDypY0bZiVByt98Mq9kbFwI1kT3LC/puzST8cKfBkd6MTjcG7fdntDnjZ/JTl5/6dV/ivYDr6Fp0UKsXNHsEYwtW7Zg3bp1eOKJJ3Dffff5+8X69di0aRPOOussPProo/je976P/oFBHOkaRNexNgwvbI/c/0lATuiR8WIiQASiENBJ6ObGpDesuAR0GRqkx7FVvdJKsqvZF8f3rXfSYpckAZ34B6FZnH8+Alx/QT6BDOeMajZI+UP5I+VvHAHJ9czB6PA4ZswIupKPjA17RGQ8O4ZcLkjuPhkayOe3X4fWN1/B8mVLsWzpEixqasLqVatQXlGBDevX4xu33Yb+/n7ccMMNeOihh/CXX/iCR0Buv/1/orunB0e7R9HVeXQyCd01/0lATsbT4z2JABHwENAExNZDwszpsFVfsuVymEqQhlp6VKQlX1v2pTKtx5JWTI6fX/2J+PvKps3arecV55+PANdf0Pmd8ifoBUL5m18pLI6AjAwswVh3G6pnVKCk5K2St9OoU1x+74dwdO/LXhL64sVNWLx4MVatWoXHn3gCX/qbv8GOHTuwZ+9ebD7nHDz0y1/ia1/9qkdA7rjjB2jv6EB73zg62o9CNyJ07f8kINP4UDkUESg2BGx9QFyJqrLMZ1RFEtkfQSqBtoZHpuCT1ZpM5ZrjB2VGib+7IhXnX9Cfg+svqMhF+RMu5GAjHpS/fk+XspZ6bDn/vTh44KCnErQeacH+e/Zj/HAJUtUTGE6tQur4IXR35NDYqEiIaMIxDUqEIiCH3ngRG85c64VfnbFkCVatXImf/+IXuPaaa7B8+XIvIf2+f/5njIyM4Ctf/rJHQH70ox/i0JFWdPZPoLP9CC65Lj1ZvlsbDuX+TwIyDQ+TQxCBYkVAJ6G78kBsFalcXXS1ADPDtuKqWkXFIXP8/IpYxN/exZjzL+gFIrHg+ouuKkf5Y8+DkJ5sSWSLQf7YktD33LUf6CgB0jnkatLIZrZi4PUdONZZizmzKzB7dgqlpdNDRBQBOfja8zjn7I1oaGjA0qVLoapd3X///R4huf766/Hiiy/irrvuQm1tLW6++WaPgNx5553Yf6AFXUNAZ3uQhO7a/0lAilUz5O8mAtOAgE5Cl9YwM3TFFhqlv5rNg2ESEH1uFJng+EEYAPEP95Hg/Ass1zIM0WXB5vrzS5ia+VGUP25jBuVvWP7aCMgD3zyCM+vHMdGbQbomi7HyhZhILUPvKw9hcKASQ4Mzkc36cy+lGwN6fCRJk8BCNvsUbt39hzjwynM4/7zNmDt3nufxWLFiBR544AHvRtdeey0efvhhHD161CMgN910k0dA7r77bryxdy96RkrQ0XZoMgnd9fxJQAp5LjyXCBCBghDQBEQmoUk3vGlJjUrkNAd2kROtGChlSh0610SGzrj6E3B8v7KNLZyE+IcR4PwLd4A2Qxi5/ih/KH/t+49JQDo72vCRc7rw7es7ke3MAGNppKqzSNWtxkTJevS88SjGOl8raO89kZNv+N2fY9/uZ/GB923FrFmzPPLR3NyMBx980LttdXW1l4SujpqaGtx4440eAbn33nvx6quvo2esBG2thzC6yK+C5dr/SUBO5CnxWiJABCIRkJ3QpeVU1pRXN9BldiVJsIVauZLZtIVFExp9T9f9OH5Q0574c/5x/fllvil/gvweyt+wp8sk2Gq+xBUucc0nRUA2n7cVLQdbvHk3PDSIof4O3HFjO963dhjZLp+EqHCsVO0sZBrPQ6q8HphiQ8JC1ZQrvjaBvS8+gwu3XYC1a9fi4osvRmVlpVeCV/3ThyIiV155JZqamtDT04Pt27fjH2//XxiYKEfr0RYvCd2Vh6mwIQEp9MnwfCJABBIj4CIgtvK76qZm13RdWccm6G3hIpqAuDZP1+faWsvxw13rib9f2YjzL79CGtdfgIlpAKH8sSvvlL9+6J4iIGvP3ICuruPeXqp6fRzv6sScGf34xueO4cJNQ8gNpjHRnwa8yLbpyf3QG/unfnY59rzwND70wW2etyPp0dffh53P7MJIZgaOHH4Ty7bYCYheHyQgSZHleUSACBSMgK6CpTdo2RXV1SHVZVWSlhTzHJd1SocTcfygyaAmWcTf3iGe889ejpnrLwg5o/wJzxHK33AFQe0dce0/qgxv7azZmFfXgIGBAW9fzWaz6O05jhIMYOuZw3j/+iFsbB7B3NqgQWDBG/AUL/j6zy7EM7/fi4suuhBtbe0JCVAO9fX12LHjt5i9cBlef303LvtcJtQ3yNz/SUCm+IB4GREgAvEI6CpYpiDWljBNDGQCp76r7Fguq2jYqqSYlWbka9mfwLRUcvxwcqR8osTft+JGzS2Zb+Sao5x/QX8Mrr9w2V7Kn+KUP20tOTyxPYfFS5aiakY1BvoHPAIykc1iZHQEI8PDGBsb8d57J46ZNTUowQTGhvoKHj5dWolxZFDb1I0tW/1+MK79nwSkYHh5AREgAkkRkI0IJemQORg2RTeqpr6pxNiq8kiLnE3p4fhBDgjxzycanH/ung5J19/WzfXo621C47wFWLNiHspLq9DWMYGh4UHsPnAQ6YletBx9E01NvXlEj/ifOP5mLx/KXz/8SR3vuPxv6URDrg7HD6dQ39CIefX1qCivAFLTG2oVtY8PDQ1ioK8PZWWlSCX4XiqMbHh4BMc621E5dwh/8KEMXnrFx1vu0RJ/EpCkmhTPIwJEoGAENAFxVZ2SFkDzHCmobCTDZZnWX1JuwBzfr26llRBbo0HiH8aI8y9Q1ApZf3Nn1WPN8vXYummNRzjU0d47iLJx1dE5h9rZlWisT09+Np7bg3/73S48+tLu0Bwl/lPDn/LPR+B0kP99HcBARxoDfcDERA7ptE9Acm9V1lVKvVL+tf6v3td/q/PlZ/q1fv7qPHkfeW/5mf5bjXUi46uxyiqBuYtymDE3lwh/EpCCVSpeQASIQFIEZA5IVInbqEoZ8jNbyIvZ0Vwq2fpvrcy4Ssxy/PySqmbpRFsOQNwmT/zDVtd3+/y76bMXYtmis9HTU4GGOkU44BGNwYEJfP6nz3uvv3fle7Bsqe910gSltnYYD//70yitfGWSJHP++V5Kyr9ANlH++54xMwxZ7m+n0/5HApJUk+J5RIAIFIyAJiBSUZUWOpuwjAodcH2mLbRS4bVVopE/YCqhWxzfVwa0hdF8fsQ/IBzFNv+WN23CisWb0f6W10MSkDRyuOaOXd68+c4VGzCzNhMiKOpcZfTd/siTyJXsss4xPec4/7j+KH/CYU2n6/5HAlKwSsULiAARSIqAJCBSOY3bQGweCRthcFl7XPe3dSu2dTTm+PYmcy7CYcb4En+7gvBunX8fu3Aj1ix73yT5UM+/UAKirlEk5MFfP+J5Qsw8EK5/dwd2rr8AmzgDV9TnUr5x/oXzkE7G+iMBSapJ8TwiQAQKRiAuB8T0jGj3ssxXkMqsrfylLaHQTEJ35YBw/MCjoXF2ledVnxP//PKjxT7/uoZK8OeXXY3Kiqo8r4YOsTrcOoQv/+urkx6Q5uZSL/xKkRR9jiYtT73YhuzEY+jp78jzhHD+cf6psDTpDSv29Xc6/34SkIJVKl5ABIhAUgSUB8TmpTAtdiYRsBEG0zolNyHpgo7q4+DymHD8MBEh/vlJ+5x/fniZGYZYW/EBL+FcHy/t7UddTZX3UntB9uwZw/U/eyFEQNQLTT5MIvLIc89g5oxnnbJDhmGZHkyuf3cfF8q/YA5rLOQ+oucw5d/0yD8SkKSaFM8jAkSgYAQkAbFZaswNUW4KMmldJqRGERpbjxB9PsfPL71L/MMKCeefPWnetf5mVs3BikWXTxINTT40oYgjIJqE6PMkKfnvd34f2871iTHXf5CQTvmXTyK0AYry3yefUUVVNOHSm7ktBFl9Nh37LwlIwSoVLyACRCApAioEy7SYaoXCDLOylYGV45iJdrIaiBaY2j1vVtwyLaaukrPmd+L4AQLE348zlwqgtLZLglss82//kTNw2QUf9jDp6B2c9Hyov89cXj0ZZmV6QIZTI97nknDoa/R7z+5+Ci++tnMSc84/zj+uv3eX/CEBSapJ8TwiQAQKRkCW4ZWWF5dV0/RS2BIBXd2nXWEZrsRfm1WV44e9JMQ/PxGT8y8oBfpfPvnHOGvdGSEiYXo/VJhVX092MgTrx3+yERNITRIWmawuSUym9Aj+z/+9P9TETFp2zT5AXP9BdSxbI0fK33BhCMr/fK/adO9/JCAFq1S8gAgQgaQI2Mrwusrf6nvGlRQ0x44qpyut1VHlO20kRV9rbtwcP4wA8c+vTuQibuZciqpedDrMvysuuhZLF8/EyChw9GgWZyxOe83RdIK59mbIMryKgNTVZfLOUeeODOXQ2FiCsrIchkcH8O0f/dCbbDacTHkRV7WI699dvpfyz8dGzrXTYf1FyRNXGfBTaf8lAUmqSfE8IkAECkZAh2CpC7XFMq5qh6ls2BqSSWIh7y2vNS1cHN+PDyb++bkwMrma8y9c0jRq/d34n7+AXC6Fv7v9ZTzdM4zbLmrG2Rtr0N6ZC3k4Ojqyk31Avvmx1VjYWOnJEu39aG3PorV1EDc/9DrOm1OJr/7pWrR3ZPHj+/8xlP/hIhk2bwjXf9jCTflH+XeqyX8SkIJVKl5ABIhAUgTiktBt+SA6zMKMqZflF6XCYSvNmTQJj+P7Cb4y94X4hxOf1Vw3SRvnn6/MKQLy8t4B3Pfrg3jq+JAnFr7yn1Zg67kzPRISl4SuPCXtPQPIDsIjH+pQBOTPLlmDjt5+/Oq3/+S9R/zDpJnzL0i2pvzPL818uux/JCBJNSmeRwSIQMEI6BAsMylXure1gqGUYBkK4Kp8ExfrLSui6HtyfJ9kuGLDJT76IRN/e+Uhzr8glGd101VeCFZ/Xw7f/PHL2NU74k2fb31kJUqqgfXNM71QK9kHRIZg5XI5vPnmAG79zRvedRuqy/D5T6xDRSXw5tF2/PuT91lzQNS5NiVLv6+9olz//pqn/KP8OxXlPwlIwSoVLyACRCApAroRoUthkNZ2mxVekhOTtJjKhi4/qL+btIxxfLvCRvwDbwfnX6O3dOKaeMq1/7k/ugTzZi2CKr9bU1aF2x/cjed6fBLypfcuxbrVtV5OiJmErnJAvLCro4O4+Ze+5+Os2nLcfM06DA75npPnXj6A//f4g3keOjm+rfwq17+PAOVf4Bmg/D815T8JSFJNiucRASJQMAIyCT2KQLiqYpnKhrTg647dto02qh68TYHh+PZeC8Q/QMC0uHP+teKW6z6K0fG1k+V3R4YRIiHKEzJ/QRUyKUzmgHznig2orklj774B3PZb3/OxpqoMn/3wcjTMrZgM2/rVI/+RV4aX6z+oysb51+p5dSn/84nW6bL/kYAUrFLxAiJABJIiYCMgZl8QSUxcDaWiYsDNkBh1P1teg826ayYcc3w/AdncwIi/Owa/mOff1s31XiNCdejyu4qEfP9fduP5Pt8TonJCViyrwrU/eN57/U/XvQdv7BucJB9rZ5Thhk+sRUVVKtTQ8ImnH0BTU2+oEaG2ZJvzU1q4uf4p/yj/k3cyfyf3XxKQpJoUzyMCRKBgBGQIlivZ2SwLaCYV6kHN0BD9vmmZ1gq0LafEFmbD8cNlZIl/OKmT889HwLX+rrrkQyhJNU+SB3XuC68O4p7f7JsMx7p0yWz8Yv9x7z5XNM/Bz/Z0eX9vrCnHzZ9Zh5qaoHSvCufq7W7BYzt3TOZ/RI3P9e+HEcry5do7YubUUf7lhxlS/r9z8p8EpGCVihcQASKQFAFbJ3SpTJjWlyTWZG3tlN8hqpqVy+Ni835w/HAzM5s1mfgHfSkkOYki2El6UJjzVF9j3vdUw7+2ug4L5nwY/aMIdTefUZEKJaabMkPlfNzymXUYGM55H2kPytDwII50bcdjTx313j/Vf7+WYcX6/Pn7fXLO52+vphi1/5KAJNWkeB4RIAIFI9C4rdFa4lXfKEkTO62E6Brm2oqn3jfjf81qTq5NgeP7CBD/+CaCnH9BGVy5nuT6W71sPc7d8H509A16JERVvlJH27HhkCdErzvl+fiLP1yLxU1p/7yOCY+AKCry4K8fQWnlK977koRx/fs9fCj/fC8G5f/pv/+RgBSsUvECIkAEkiKgckB0OIBUKGzWXldFG1MJkQqhDDuQ95fKNcf3kzWJf6DQcv75YTt6nZjJ3bKiXNL1t7xpE2orNgEpXzroHiBmONbZKuzqmnzPR31dGm8cfBrfuuMhr8eIqyEk139ACCn/fAOCPmwd3Sn/T135TwKSVJPieUSACBSMgPKAmMqErU+HvrH6zJZgqix/6pCKtGkNtFWysnVI5vhBormZJ0P8Of9OZP2VVzfhE+/fhiVN1d56VfkcdTVVUOFY//DTV4FcCl+8ahWqq1PeZ9pbosKuXnhtp+f5OJHxXd3PbZ4+W54E5z/nP+df0ORRGh9Oxv5LAlKwSsULiAARSIqATkI3FQNtjY9LADSTK11WfG0VdTVb4vjhpnrEP0iqlli4uirbrKzSi8L5F+RqHDk8BxddsBEL61dOhmJ19A6ibmYV6urSSL/lIdFhV4fbX8e//W4XFizsCoVU2pLLuf7tXjzOv2D+2ZqtUv6fmvKfBCSpJsXziAARKBgBTUBsPRTMmG5b9SVbIq6phOgvJS2a0pKpPuf44Uo5GmvpRSL++dWvOP/8MC2bt1GvK9f62/HUOLZt2oTGeQuwZsU8dHf7PT5Gxgax46n9SE/0YsfOndh2brj0s7wv8Z86/lFkmuvfX+uUf0FO0Tsh/0lAClapeAERIAJJEbD1AXElissyn1EVgXRIVyGVhaSnheP7m46p3BF/v5SpWW5WzkVpSeX8C3JIbB41G/GX1YI4/8LkguuP66/Y5A8JSFJNiucRASJQMAI6Cd2VB+JKGpQkQyZamu51MwzGFevN8cNJvWaCr7Q6u7rousK2bM8wLqmZ4wfVt/SishVhMEMQOf+DfhcmUTQ9J1FFLTj/OP+kJ53yL6iIOJ3ynwSkYJWKFxABIpAUAZ2ELq2hZuiGTVmVSplN6TKV4bjNhOMHYWjEP9zHg/MvUOrNstZm6KJrLXL9BbkZNmWW8ofyx/Tq6z2umOUPCUhSTYrnEQEiUDACmoCYoSuu/hwyPMpmpZRfwKUcaYGulCl16Fhf6VXh+PamUcQ/CE/j/Mu3knP9BQhQ/oTzyswQMspf7j9x+y8JSMEqFS8gAkQgKQKyE7qZh6EIgT50mV1b6JUtNtoMr5BWRxlb7rqfJkQc30eA+Ptlnjn//FA9V6iXq5gD11+4qadeU5Q/9vlE+etXpSr2/YcEJKkmxfOIABEoGAEXAbGV31U3l30+dCUr9Z6tQoctXETdI0p5cn2urXUcP2hYSPz9ngicf1x/lD/5FeIofwNMTAJu7m9xYcTFuv+QgBSsUvECIkAEkiKgq2BpAS270ro61LrKAUrrq6vEpBlPK6s9SYVafR+Ob++QS/zt5Xg5/wLPCNdfeI6YXlopX2S1NMq/QOZQ/lL+koAk1aR4HhEgAgUjoKtgmURAeyI0MZGVlPQgrio2tiod8j29+evwB9kfxBYqYlbS4vg+AsQ/3J8iqkoV51/QPZnrzzduUP744VeUvz7RsJXtLvb97/8Dk4xZY7CmxfMAAAAASUVORK5CYII="/>
          <p:cNvSpPr>
            <a:spLocks noChangeAspect="1" noChangeArrowheads="1"/>
          </p:cNvSpPr>
          <p:nvPr/>
        </p:nvSpPr>
        <p:spPr bwMode="auto">
          <a:xfrm>
            <a:off x="1679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err="1"/>
              <a:t>Καρτελα</a:t>
            </a:r>
            <a:r>
              <a:rPr lang="el-GR" dirty="0"/>
              <a:t> «</a:t>
            </a:r>
            <a:r>
              <a:rPr lang="el-GR" dirty="0" err="1"/>
              <a:t>Σκηνικο</a:t>
            </a:r>
            <a:r>
              <a:rPr lang="el-GR" dirty="0"/>
              <a:t>»</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1263396" y="2228351"/>
            <a:ext cx="5715000" cy="4327864"/>
          </a:xfrm>
          <a:prstGeom prst="rect">
            <a:avLst/>
          </a:prstGeom>
          <a:noFill/>
          <a:ln w="9525">
            <a:noFill/>
            <a:miter lim="800000"/>
            <a:headEnd/>
            <a:tailEnd/>
          </a:ln>
        </p:spPr>
      </p:pic>
      <p:sp>
        <p:nvSpPr>
          <p:cNvPr id="4" name="3 - Θέση κειμένου"/>
          <p:cNvSpPr>
            <a:spLocks noGrp="1"/>
          </p:cNvSpPr>
          <p:nvPr>
            <p:ph type="body" sz="half" idx="2"/>
          </p:nvPr>
        </p:nvSpPr>
        <p:spPr>
          <a:xfrm>
            <a:off x="7865367" y="1591278"/>
            <a:ext cx="3657600" cy="2091267"/>
          </a:xfrm>
        </p:spPr>
        <p:txBody>
          <a:bodyPr>
            <a:normAutofit fontScale="70000" lnSpcReduction="20000"/>
          </a:bodyPr>
          <a:lstStyle/>
          <a:p>
            <a:pPr algn="ctr"/>
            <a:r>
              <a:rPr lang="el-GR" dirty="0">
                <a:solidFill>
                  <a:srgbClr val="FFFF00"/>
                </a:solidFill>
              </a:rPr>
              <a:t>Επιλέγουμε με το ποντίκι το μέρος από τις κατασκευές που δίνονται και στη συνέχεια το σέρνουμε με το ποντίκι πάνω στο σκηνικό μας.</a:t>
            </a:r>
          </a:p>
          <a:p>
            <a:pPr algn="ctr"/>
            <a:endParaRPr lang="el-GR" dirty="0">
              <a:solidFill>
                <a:srgbClr val="FFFF00"/>
              </a:solidFill>
            </a:endParaRPr>
          </a:p>
          <a:p>
            <a:pPr algn="ctr"/>
            <a:r>
              <a:rPr lang="el-GR" b="1" dirty="0">
                <a:solidFill>
                  <a:srgbClr val="FFFF00"/>
                </a:solidFill>
              </a:rPr>
              <a:t>Εμείς θα επιλέξουμε να δημιουργήσουμε ένα καλυβόσπιτο από τα αντικείμενα του</a:t>
            </a:r>
          </a:p>
          <a:p>
            <a:pPr algn="ctr"/>
            <a:r>
              <a:rPr lang="en-US" sz="2800" b="1" u="sng" dirty="0">
                <a:solidFill>
                  <a:srgbClr val="FFFF00"/>
                </a:solidFill>
              </a:rPr>
              <a:t>REFMAP buildings</a:t>
            </a:r>
          </a:p>
          <a:p>
            <a:pPr algn="ctr"/>
            <a:r>
              <a:rPr lang="el-GR" sz="1200" dirty="0"/>
              <a:t>(δημιουργία)</a:t>
            </a:r>
          </a:p>
          <a:p>
            <a:pPr algn="ctr"/>
            <a:r>
              <a:rPr lang="el-GR" dirty="0"/>
              <a:t> </a:t>
            </a:r>
          </a:p>
          <a:p>
            <a:endParaRPr lang="el-GR" dirty="0"/>
          </a:p>
        </p:txBody>
      </p:sp>
      <p:grpSp>
        <p:nvGrpSpPr>
          <p:cNvPr id="7" name="Group 6"/>
          <p:cNvGrpSpPr/>
          <p:nvPr/>
        </p:nvGrpSpPr>
        <p:grpSpPr>
          <a:xfrm>
            <a:off x="2968769" y="3429000"/>
            <a:ext cx="1152127" cy="864096"/>
            <a:chOff x="5193781" y="3356992"/>
            <a:chExt cx="1512168" cy="1146403"/>
          </a:xfrm>
        </p:grpSpPr>
        <p:sp>
          <p:nvSpPr>
            <p:cNvPr id="8" name="Right Arrow 4"/>
            <p:cNvSpPr/>
            <p:nvPr/>
          </p:nvSpPr>
          <p:spPr>
            <a:xfrm flipH="1">
              <a:off x="5193781" y="3356992"/>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3"/>
            <p:cNvSpPr txBox="1"/>
            <p:nvPr/>
          </p:nvSpPr>
          <p:spPr>
            <a:xfrm>
              <a:off x="5288293" y="3739126"/>
              <a:ext cx="1262366" cy="367497"/>
            </a:xfrm>
            <a:prstGeom prst="rect">
              <a:avLst/>
            </a:prstGeom>
            <a:noFill/>
          </p:spPr>
          <p:txBody>
            <a:bodyPr wrap="none" rtlCol="0">
              <a:spAutoFit/>
            </a:bodyPr>
            <a:lstStyle/>
            <a:p>
              <a:r>
                <a:rPr lang="el-GR" sz="1200" b="1" dirty="0">
                  <a:solidFill>
                    <a:schemeClr val="bg1"/>
                  </a:solidFill>
                </a:rPr>
                <a:t>Το σπίτι μας</a:t>
              </a:r>
              <a:endParaRPr lang="en-US" sz="1200" b="1" dirty="0">
                <a:solidFill>
                  <a:schemeClr val="bg1"/>
                </a:solidFill>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err="1"/>
              <a:t>Καρτελα</a:t>
            </a:r>
            <a:r>
              <a:rPr lang="el-GR" dirty="0"/>
              <a:t> «</a:t>
            </a:r>
            <a:r>
              <a:rPr lang="el-GR" dirty="0" err="1"/>
              <a:t>Σκηνικο</a:t>
            </a:r>
            <a:r>
              <a:rPr lang="el-GR" dirty="0"/>
              <a:t>»</a:t>
            </a:r>
          </a:p>
        </p:txBody>
      </p:sp>
      <p:pic>
        <p:nvPicPr>
          <p:cNvPr id="3074" name="Picture 2"/>
          <p:cNvPicPr>
            <a:picLocks noGrp="1" noChangeAspect="1" noChangeArrowheads="1"/>
          </p:cNvPicPr>
          <p:nvPr>
            <p:ph idx="1"/>
          </p:nvPr>
        </p:nvPicPr>
        <p:blipFill>
          <a:blip r:embed="rId2" cstate="print"/>
          <a:srcRect/>
          <a:stretch>
            <a:fillRect/>
          </a:stretch>
        </p:blipFill>
        <p:spPr bwMode="auto">
          <a:xfrm>
            <a:off x="4495800" y="1419885"/>
            <a:ext cx="5715000" cy="4323030"/>
          </a:xfrm>
          <a:prstGeom prst="rect">
            <a:avLst/>
          </a:prstGeom>
          <a:noFill/>
          <a:ln w="9525">
            <a:noFill/>
            <a:miter lim="800000"/>
            <a:headEnd/>
            <a:tailEnd/>
          </a:ln>
        </p:spPr>
      </p:pic>
      <p:sp>
        <p:nvSpPr>
          <p:cNvPr id="4" name="3 - Θέση κειμένου"/>
          <p:cNvSpPr>
            <a:spLocks noGrp="1"/>
          </p:cNvSpPr>
          <p:nvPr>
            <p:ph type="body" sz="half" idx="2"/>
          </p:nvPr>
        </p:nvSpPr>
        <p:spPr/>
        <p:txBody>
          <a:bodyPr/>
          <a:lstStyle/>
          <a:p>
            <a:pPr algn="ctr"/>
            <a:r>
              <a:rPr lang="el-GR" b="1" dirty="0">
                <a:solidFill>
                  <a:srgbClr val="7030A0"/>
                </a:solidFill>
              </a:rPr>
              <a:t>Στη συνέχεια θα προσθέσουμε  τα </a:t>
            </a:r>
            <a:r>
              <a:rPr lang="el-GR" b="1" u="sng" dirty="0">
                <a:solidFill>
                  <a:srgbClr val="7030A0"/>
                </a:solidFill>
              </a:rPr>
              <a:t>παράθυρα</a:t>
            </a:r>
            <a:r>
              <a:rPr lang="el-GR" b="1" dirty="0">
                <a:solidFill>
                  <a:srgbClr val="7030A0"/>
                </a:solidFill>
              </a:rPr>
              <a:t> από τα αντικείμενα του</a:t>
            </a:r>
          </a:p>
          <a:p>
            <a:pPr algn="ctr"/>
            <a:r>
              <a:rPr lang="en-US" sz="2800" b="1" u="sng" dirty="0">
                <a:solidFill>
                  <a:srgbClr val="7030A0"/>
                </a:solidFill>
              </a:rPr>
              <a:t>Inquisitor buildings </a:t>
            </a:r>
            <a:endParaRPr lang="el-GR" sz="2800" dirty="0"/>
          </a:p>
          <a:p>
            <a:endParaRPr lang="el-GR" dirty="0"/>
          </a:p>
        </p:txBody>
      </p:sp>
      <p:grpSp>
        <p:nvGrpSpPr>
          <p:cNvPr id="3" name="Group 6"/>
          <p:cNvGrpSpPr/>
          <p:nvPr/>
        </p:nvGrpSpPr>
        <p:grpSpPr>
          <a:xfrm>
            <a:off x="5879975" y="3212976"/>
            <a:ext cx="1440160" cy="864096"/>
            <a:chOff x="5193781" y="3356992"/>
            <a:chExt cx="1890212" cy="1146403"/>
          </a:xfrm>
        </p:grpSpPr>
        <p:sp>
          <p:nvSpPr>
            <p:cNvPr id="8" name="Right Arrow 4"/>
            <p:cNvSpPr/>
            <p:nvPr/>
          </p:nvSpPr>
          <p:spPr>
            <a:xfrm flipH="1">
              <a:off x="5193781" y="3356992"/>
              <a:ext cx="1890212"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3"/>
            <p:cNvSpPr txBox="1"/>
            <p:nvPr/>
          </p:nvSpPr>
          <p:spPr>
            <a:xfrm>
              <a:off x="5288294" y="3739126"/>
              <a:ext cx="1781620" cy="367497"/>
            </a:xfrm>
            <a:prstGeom prst="rect">
              <a:avLst/>
            </a:prstGeom>
            <a:noFill/>
          </p:spPr>
          <p:txBody>
            <a:bodyPr wrap="none" rtlCol="0">
              <a:spAutoFit/>
            </a:bodyPr>
            <a:lstStyle/>
            <a:p>
              <a:r>
                <a:rPr lang="el-GR" sz="1200" b="1" dirty="0">
                  <a:solidFill>
                    <a:schemeClr val="bg1"/>
                  </a:solidFill>
                </a:rPr>
                <a:t>Τα παράθυρά μας</a:t>
              </a:r>
              <a:endParaRPr lang="en-US" sz="1200" b="1" dirty="0">
                <a:solidFill>
                  <a:schemeClr val="bg1"/>
                </a:solidFill>
              </a:endParaRPr>
            </a:p>
          </p:txBody>
        </p:sp>
      </p:grpSp>
      <p:cxnSp>
        <p:nvCxnSpPr>
          <p:cNvPr id="13" name="12 - Ευθύγραμμο βέλος σύνδεσης"/>
          <p:cNvCxnSpPr/>
          <p:nvPr/>
        </p:nvCxnSpPr>
        <p:spPr>
          <a:xfrm flipV="1">
            <a:off x="7968208" y="4365104"/>
            <a:ext cx="0" cy="432048"/>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4" name="13 - Ευθύγραμμο βέλος σύνδεσης"/>
          <p:cNvCxnSpPr/>
          <p:nvPr/>
        </p:nvCxnSpPr>
        <p:spPr>
          <a:xfrm flipV="1">
            <a:off x="9336360" y="4365104"/>
            <a:ext cx="0" cy="432048"/>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err="1"/>
              <a:t>Καρτελα</a:t>
            </a:r>
            <a:r>
              <a:rPr lang="el-GR" dirty="0"/>
              <a:t> «</a:t>
            </a:r>
            <a:r>
              <a:rPr lang="el-GR" dirty="0" err="1"/>
              <a:t>Σκηνικο</a:t>
            </a:r>
            <a:r>
              <a:rPr lang="el-GR" dirty="0"/>
              <a:t>»</a:t>
            </a:r>
          </a:p>
        </p:txBody>
      </p:sp>
      <p:pic>
        <p:nvPicPr>
          <p:cNvPr id="4098" name="Picture 2"/>
          <p:cNvPicPr>
            <a:picLocks noGrp="1" noChangeAspect="1" noChangeArrowheads="1"/>
          </p:cNvPicPr>
          <p:nvPr>
            <p:ph idx="1"/>
          </p:nvPr>
        </p:nvPicPr>
        <p:blipFill>
          <a:blip r:embed="rId2" cstate="print"/>
          <a:srcRect/>
          <a:stretch>
            <a:fillRect/>
          </a:stretch>
        </p:blipFill>
        <p:spPr bwMode="auto">
          <a:xfrm>
            <a:off x="1209658" y="2209799"/>
            <a:ext cx="5685512" cy="4324350"/>
          </a:xfrm>
          <a:prstGeom prst="rect">
            <a:avLst/>
          </a:prstGeom>
          <a:noFill/>
          <a:ln w="9525">
            <a:noFill/>
            <a:miter lim="800000"/>
            <a:headEnd/>
            <a:tailEnd/>
          </a:ln>
        </p:spPr>
      </p:pic>
      <p:sp>
        <p:nvSpPr>
          <p:cNvPr id="4" name="3 - Θέση κειμένου"/>
          <p:cNvSpPr>
            <a:spLocks noGrp="1"/>
          </p:cNvSpPr>
          <p:nvPr>
            <p:ph type="body" sz="half" idx="2"/>
          </p:nvPr>
        </p:nvSpPr>
        <p:spPr/>
        <p:txBody>
          <a:bodyPr>
            <a:normAutofit fontScale="77500" lnSpcReduction="20000"/>
          </a:bodyPr>
          <a:lstStyle/>
          <a:p>
            <a:pPr algn="ctr"/>
            <a:r>
              <a:rPr lang="el-GR" b="1" dirty="0">
                <a:solidFill>
                  <a:srgbClr val="7030A0"/>
                </a:solidFill>
              </a:rPr>
              <a:t>Προσθέτουμε την πόρτα του σπιτιού, επιλέγοντας από την καρτέλα «</a:t>
            </a:r>
            <a:r>
              <a:rPr lang="el-GR" b="1" u="sng" dirty="0">
                <a:solidFill>
                  <a:srgbClr val="7030A0"/>
                </a:solidFill>
              </a:rPr>
              <a:t>Χαρακτήρες</a:t>
            </a:r>
            <a:r>
              <a:rPr lang="el-GR" b="1" dirty="0">
                <a:solidFill>
                  <a:srgbClr val="7030A0"/>
                </a:solidFill>
              </a:rPr>
              <a:t>» την ομάδα</a:t>
            </a:r>
          </a:p>
          <a:p>
            <a:pPr algn="ctr"/>
            <a:r>
              <a:rPr lang="el-GR" sz="2800" b="1" u="sng" dirty="0">
                <a:solidFill>
                  <a:srgbClr val="7030A0"/>
                </a:solidFill>
              </a:rPr>
              <a:t>ο</a:t>
            </a:r>
            <a:r>
              <a:rPr lang="en-US" sz="2800" b="1" u="sng" dirty="0">
                <a:solidFill>
                  <a:srgbClr val="7030A0"/>
                </a:solidFill>
              </a:rPr>
              <a:t>bjects </a:t>
            </a:r>
            <a:endParaRPr lang="el-GR" sz="2800" b="1" u="sng" dirty="0">
              <a:solidFill>
                <a:srgbClr val="7030A0"/>
              </a:solidFill>
            </a:endParaRPr>
          </a:p>
          <a:p>
            <a:pPr algn="ctr"/>
            <a:r>
              <a:rPr lang="en-US" sz="2800" b="1" u="sng" dirty="0">
                <a:solidFill>
                  <a:srgbClr val="7030A0"/>
                </a:solidFill>
              </a:rPr>
              <a:t> </a:t>
            </a:r>
            <a:endParaRPr lang="el-GR" sz="2800" dirty="0"/>
          </a:p>
          <a:p>
            <a:pPr algn="ctr"/>
            <a:r>
              <a:rPr lang="el-GR" dirty="0"/>
              <a:t>Η πόρτα αυτή θα συνδέσει το πρώτο επίπεδο με το εσωτερικό του σπιτιού που μόλις δημιουργήσαμε.</a:t>
            </a:r>
          </a:p>
        </p:txBody>
      </p:sp>
      <p:grpSp>
        <p:nvGrpSpPr>
          <p:cNvPr id="3" name="Group 6"/>
          <p:cNvGrpSpPr/>
          <p:nvPr/>
        </p:nvGrpSpPr>
        <p:grpSpPr>
          <a:xfrm>
            <a:off x="2223536" y="2996952"/>
            <a:ext cx="1440160" cy="864096"/>
            <a:chOff x="5193781" y="3356992"/>
            <a:chExt cx="1890212" cy="1146403"/>
          </a:xfrm>
        </p:grpSpPr>
        <p:sp>
          <p:nvSpPr>
            <p:cNvPr id="8" name="Right Arrow 4"/>
            <p:cNvSpPr/>
            <p:nvPr/>
          </p:nvSpPr>
          <p:spPr>
            <a:xfrm flipH="1">
              <a:off x="5193781" y="3356992"/>
              <a:ext cx="1890212"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3"/>
            <p:cNvSpPr txBox="1"/>
            <p:nvPr/>
          </p:nvSpPr>
          <p:spPr>
            <a:xfrm>
              <a:off x="5527578" y="3739126"/>
              <a:ext cx="1309494" cy="367497"/>
            </a:xfrm>
            <a:prstGeom prst="rect">
              <a:avLst/>
            </a:prstGeom>
            <a:noFill/>
          </p:spPr>
          <p:txBody>
            <a:bodyPr wrap="none" rtlCol="0">
              <a:spAutoFit/>
            </a:bodyPr>
            <a:lstStyle/>
            <a:p>
              <a:r>
                <a:rPr lang="el-GR" sz="1200" b="1" dirty="0">
                  <a:solidFill>
                    <a:schemeClr val="bg1"/>
                  </a:solidFill>
                </a:rPr>
                <a:t>Η πόρτα μας</a:t>
              </a:r>
              <a:endParaRPr lang="en-US" sz="1200" b="1" dirty="0">
                <a:solidFill>
                  <a:schemeClr val="bg1"/>
                </a:solidFill>
              </a:endParaRPr>
            </a:p>
          </p:txBody>
        </p:sp>
      </p:grpSp>
      <p:cxnSp>
        <p:nvCxnSpPr>
          <p:cNvPr id="10" name="9 - Ευθύγραμμο βέλος σύνδεσης"/>
          <p:cNvCxnSpPr/>
          <p:nvPr/>
        </p:nvCxnSpPr>
        <p:spPr>
          <a:xfrm>
            <a:off x="9768408" y="3212976"/>
            <a:ext cx="0" cy="432048"/>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476672"/>
            <a:ext cx="2139696" cy="1577280"/>
          </a:xfrm>
        </p:spPr>
        <p:txBody>
          <a:bodyPr>
            <a:normAutofit fontScale="90000"/>
          </a:bodyPr>
          <a:lstStyle/>
          <a:p>
            <a:pPr algn="ctr"/>
            <a:r>
              <a:rPr lang="en-US" sz="1800" dirty="0"/>
              <a:t>RPG Playground</a:t>
            </a:r>
            <a:r>
              <a:rPr lang="el-GR" sz="1800" dirty="0"/>
              <a:t/>
            </a:r>
            <a:br>
              <a:rPr lang="el-GR" sz="1800" dirty="0"/>
            </a:br>
            <a:r>
              <a:rPr lang="el-GR" dirty="0" err="1"/>
              <a:t>Καρτελα</a:t>
            </a:r>
            <a:r>
              <a:rPr lang="el-GR" dirty="0"/>
              <a:t> «</a:t>
            </a:r>
            <a:r>
              <a:rPr lang="el-GR" dirty="0" err="1"/>
              <a:t>Χαρακτηρες</a:t>
            </a:r>
            <a:r>
              <a:rPr lang="el-GR" dirty="0"/>
              <a:t>»</a:t>
            </a:r>
          </a:p>
        </p:txBody>
      </p:sp>
      <p:pic>
        <p:nvPicPr>
          <p:cNvPr id="7" name="Picture 2"/>
          <p:cNvPicPr>
            <a:picLocks noGrp="1" noChangeAspect="1" noChangeArrowheads="1"/>
          </p:cNvPicPr>
          <p:nvPr>
            <p:ph idx="1"/>
          </p:nvPr>
        </p:nvPicPr>
        <p:blipFill rotWithShape="1">
          <a:blip r:embed="rId2" cstate="print">
            <a:extLst>
              <a:ext uri="{28A0092B-C50C-407E-A947-70E740481C1C}">
                <a14:useLocalDpi xmlns="" xmlns:a14="http://schemas.microsoft.com/office/drawing/2010/main" val="0"/>
              </a:ext>
            </a:extLst>
          </a:blip>
          <a:srcRect l="13480" t="15983" r="20389" b="6250"/>
          <a:stretch/>
        </p:blipFill>
        <p:spPr bwMode="auto">
          <a:xfrm>
            <a:off x="928414" y="2411826"/>
            <a:ext cx="5715000" cy="37784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3 - Θέση κειμένου"/>
          <p:cNvSpPr>
            <a:spLocks noGrp="1"/>
          </p:cNvSpPr>
          <p:nvPr>
            <p:ph type="body" sz="half" idx="2"/>
          </p:nvPr>
        </p:nvSpPr>
        <p:spPr/>
        <p:txBody>
          <a:bodyPr/>
          <a:lstStyle/>
          <a:p>
            <a:pPr algn="ctr"/>
            <a:r>
              <a:rPr lang="el-GR" b="1" dirty="0"/>
              <a:t>Από τη δεύτερη καρτέλα επιλέγουμε τα πρόσωπα </a:t>
            </a:r>
            <a:r>
              <a:rPr lang="el-GR" dirty="0"/>
              <a:t>του παιχνιδιού μας και τα σέρνουμε στο σκηνικό, ενώ ο ήρωας του παιχνιδιού</a:t>
            </a:r>
            <a:r>
              <a:rPr lang="en-GB" dirty="0"/>
              <a:t> </a:t>
            </a:r>
            <a:r>
              <a:rPr lang="el-GR" dirty="0"/>
              <a:t>μπαίνει αυτόματα. Ο ήρωας μετακινείται με τα βελάκια του υπολογιστή. </a:t>
            </a:r>
          </a:p>
          <a:p>
            <a:endParaRPr lang="el-GR" dirty="0"/>
          </a:p>
        </p:txBody>
      </p:sp>
      <p:grpSp>
        <p:nvGrpSpPr>
          <p:cNvPr id="8" name="Group 6"/>
          <p:cNvGrpSpPr/>
          <p:nvPr/>
        </p:nvGrpSpPr>
        <p:grpSpPr>
          <a:xfrm>
            <a:off x="4198465" y="3436969"/>
            <a:ext cx="1152128" cy="864096"/>
            <a:chOff x="5193781" y="3356992"/>
            <a:chExt cx="1512168" cy="1146403"/>
          </a:xfrm>
        </p:grpSpPr>
        <p:sp>
          <p:nvSpPr>
            <p:cNvPr id="9" name="Right Arrow 4"/>
            <p:cNvSpPr/>
            <p:nvPr/>
          </p:nvSpPr>
          <p:spPr>
            <a:xfrm flipH="1">
              <a:off x="5193781" y="3356992"/>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3"/>
            <p:cNvSpPr txBox="1"/>
            <p:nvPr/>
          </p:nvSpPr>
          <p:spPr>
            <a:xfrm>
              <a:off x="5496814" y="3685132"/>
              <a:ext cx="1113406" cy="489996"/>
            </a:xfrm>
            <a:prstGeom prst="rect">
              <a:avLst/>
            </a:prstGeom>
            <a:noFill/>
          </p:spPr>
          <p:txBody>
            <a:bodyPr wrap="none" rtlCol="0">
              <a:spAutoFit/>
            </a:bodyPr>
            <a:lstStyle/>
            <a:p>
              <a:r>
                <a:rPr lang="el-GR" b="1" dirty="0">
                  <a:solidFill>
                    <a:schemeClr val="bg1"/>
                  </a:solidFill>
                </a:rPr>
                <a:t>Ήρωας</a:t>
              </a:r>
              <a:endParaRPr lang="en-US" b="1" dirty="0">
                <a:solidFill>
                  <a:schemeClr val="bg1"/>
                </a:solidFil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err="1"/>
              <a:t>Καρτελα</a:t>
            </a:r>
            <a:r>
              <a:rPr lang="el-GR" dirty="0"/>
              <a:t> «</a:t>
            </a:r>
            <a:r>
              <a:rPr lang="el-GR" dirty="0" err="1"/>
              <a:t>Επιπεδο</a:t>
            </a:r>
            <a:r>
              <a:rPr lang="el-GR" dirty="0"/>
              <a:t>»</a:t>
            </a:r>
          </a:p>
        </p:txBody>
      </p:sp>
      <p:pic>
        <p:nvPicPr>
          <p:cNvPr id="1026" name="Picture 2"/>
          <p:cNvPicPr>
            <a:picLocks noGrp="1" noChangeAspect="1" noChangeArrowheads="1"/>
          </p:cNvPicPr>
          <p:nvPr>
            <p:ph idx="1"/>
          </p:nvPr>
        </p:nvPicPr>
        <p:blipFill>
          <a:blip r:embed="rId2" cstate="print"/>
          <a:srcRect/>
          <a:stretch>
            <a:fillRect/>
          </a:stretch>
        </p:blipFill>
        <p:spPr bwMode="auto">
          <a:xfrm>
            <a:off x="1169969" y="2132856"/>
            <a:ext cx="5715000" cy="4356424"/>
          </a:xfrm>
          <a:prstGeom prst="rect">
            <a:avLst/>
          </a:prstGeom>
          <a:noFill/>
          <a:ln w="9525">
            <a:noFill/>
            <a:miter lim="800000"/>
            <a:headEnd/>
            <a:tailEnd/>
          </a:ln>
        </p:spPr>
      </p:pic>
      <p:sp>
        <p:nvSpPr>
          <p:cNvPr id="4" name="3 - Θέση κειμένου"/>
          <p:cNvSpPr>
            <a:spLocks noGrp="1"/>
          </p:cNvSpPr>
          <p:nvPr>
            <p:ph type="body" sz="half" idx="2"/>
          </p:nvPr>
        </p:nvSpPr>
        <p:spPr/>
        <p:txBody>
          <a:bodyPr/>
          <a:lstStyle/>
          <a:p>
            <a:pPr algn="ctr"/>
            <a:r>
              <a:rPr lang="el-GR" b="1" dirty="0"/>
              <a:t>Από την τρίτη καρτέλα </a:t>
            </a:r>
            <a:r>
              <a:rPr lang="el-GR" dirty="0"/>
              <a:t>και πατώντας </a:t>
            </a:r>
            <a:endParaRPr lang="en-US" dirty="0"/>
          </a:p>
          <a:p>
            <a:pPr algn="ctr"/>
            <a:r>
              <a:rPr lang="el-GR" sz="2200" b="1" u="sng" dirty="0" err="1">
                <a:solidFill>
                  <a:srgbClr val="7030A0"/>
                </a:solidFill>
              </a:rPr>
              <a:t>add</a:t>
            </a:r>
            <a:r>
              <a:rPr lang="el-GR" sz="2200" b="1" u="sng" dirty="0">
                <a:solidFill>
                  <a:srgbClr val="7030A0"/>
                </a:solidFill>
              </a:rPr>
              <a:t> </a:t>
            </a:r>
            <a:r>
              <a:rPr lang="en-US" sz="2200" b="1" u="sng" dirty="0">
                <a:solidFill>
                  <a:srgbClr val="7030A0"/>
                </a:solidFill>
              </a:rPr>
              <a:t>new </a:t>
            </a:r>
            <a:r>
              <a:rPr lang="el-GR" sz="2200" b="1" u="sng" dirty="0" err="1">
                <a:solidFill>
                  <a:srgbClr val="7030A0"/>
                </a:solidFill>
              </a:rPr>
              <a:t>level</a:t>
            </a:r>
            <a:r>
              <a:rPr lang="en-US" sz="2800" b="1" dirty="0">
                <a:solidFill>
                  <a:srgbClr val="7030A0"/>
                </a:solidFill>
              </a:rPr>
              <a:t> </a:t>
            </a:r>
            <a:r>
              <a:rPr lang="el-GR" dirty="0"/>
              <a:t>μπορούμε να προσθέσουμε ένα νέο επίπεδο στο παιχνίδι</a:t>
            </a:r>
            <a:r>
              <a:rPr lang="en-US" dirty="0"/>
              <a:t>.</a:t>
            </a:r>
          </a:p>
          <a:p>
            <a:endParaRPr lang="el-GR" dirty="0"/>
          </a:p>
        </p:txBody>
      </p:sp>
      <p:grpSp>
        <p:nvGrpSpPr>
          <p:cNvPr id="6" name="Group 6"/>
          <p:cNvGrpSpPr/>
          <p:nvPr/>
        </p:nvGrpSpPr>
        <p:grpSpPr>
          <a:xfrm>
            <a:off x="2474984" y="2823384"/>
            <a:ext cx="1152127" cy="864096"/>
            <a:chOff x="5193781" y="3356992"/>
            <a:chExt cx="1512168" cy="1146403"/>
          </a:xfrm>
        </p:grpSpPr>
        <p:sp>
          <p:nvSpPr>
            <p:cNvPr id="7" name="Right Arrow 4"/>
            <p:cNvSpPr/>
            <p:nvPr/>
          </p:nvSpPr>
          <p:spPr>
            <a:xfrm flipH="1">
              <a:off x="5193781" y="3356992"/>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3"/>
            <p:cNvSpPr txBox="1"/>
            <p:nvPr/>
          </p:nvSpPr>
          <p:spPr>
            <a:xfrm>
              <a:off x="5288293" y="3739126"/>
              <a:ext cx="1314964" cy="367497"/>
            </a:xfrm>
            <a:prstGeom prst="rect">
              <a:avLst/>
            </a:prstGeom>
            <a:noFill/>
          </p:spPr>
          <p:txBody>
            <a:bodyPr wrap="none" rtlCol="0">
              <a:spAutoFit/>
            </a:bodyPr>
            <a:lstStyle/>
            <a:p>
              <a:r>
                <a:rPr lang="el-GR" sz="1200" b="1" dirty="0">
                  <a:solidFill>
                    <a:schemeClr val="bg1"/>
                  </a:solidFill>
                </a:rPr>
                <a:t>Νέο επίπεδο</a:t>
              </a:r>
              <a:endParaRPr lang="en-US" sz="1200" b="1" dirty="0">
                <a:solidFill>
                  <a:schemeClr val="bg1"/>
                </a:solidFil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err="1"/>
              <a:t>Καρτελα</a:t>
            </a:r>
            <a:r>
              <a:rPr lang="el-GR" dirty="0"/>
              <a:t> «</a:t>
            </a:r>
            <a:r>
              <a:rPr lang="el-GR" dirty="0" err="1"/>
              <a:t>Επιπεδο</a:t>
            </a:r>
            <a:r>
              <a:rPr lang="el-GR" dirty="0"/>
              <a:t>»</a:t>
            </a:r>
          </a:p>
        </p:txBody>
      </p:sp>
      <p:sp>
        <p:nvSpPr>
          <p:cNvPr id="5" name="4 - Θέση περιεχομένου"/>
          <p:cNvSpPr>
            <a:spLocks noGrp="1"/>
          </p:cNvSpPr>
          <p:nvPr>
            <p:ph idx="1"/>
          </p:nvPr>
        </p:nvSpPr>
        <p:spPr>
          <a:xfrm>
            <a:off x="684212" y="2053952"/>
            <a:ext cx="5776973" cy="3940448"/>
          </a:xfrm>
        </p:spPr>
        <p:txBody>
          <a:bodyPr/>
          <a:lstStyle/>
          <a:p>
            <a:endParaRPr lang="el-GR" dirty="0"/>
          </a:p>
        </p:txBody>
      </p:sp>
      <p:sp>
        <p:nvSpPr>
          <p:cNvPr id="6" name="5 - Θέση κειμένου"/>
          <p:cNvSpPr>
            <a:spLocks noGrp="1"/>
          </p:cNvSpPr>
          <p:nvPr>
            <p:ph type="body" sz="half" idx="2"/>
          </p:nvPr>
        </p:nvSpPr>
        <p:spPr/>
        <p:txBody>
          <a:bodyPr>
            <a:normAutofit fontScale="70000" lnSpcReduction="20000"/>
          </a:bodyPr>
          <a:lstStyle/>
          <a:p>
            <a:pPr algn="ctr"/>
            <a:r>
              <a:rPr lang="el-GR" dirty="0"/>
              <a:t>Στην καρτέλα που εμφανίστηκε για το νέο επίπεδο μπορούμε</a:t>
            </a:r>
            <a:r>
              <a:rPr lang="en-US" dirty="0"/>
              <a:t> </a:t>
            </a:r>
            <a:r>
              <a:rPr lang="el-GR" dirty="0"/>
              <a:t>αλλάξουμε το προτεινόμενο όνομα και  επίσης να επιλέξουμε το μέγεθος του επιπέδου και αν θα είναι εσωτερικό ή εξωτερικό το σκηνικό (</a:t>
            </a:r>
            <a:r>
              <a:rPr lang="el-GR" dirty="0" err="1"/>
              <a:t>small</a:t>
            </a:r>
            <a:r>
              <a:rPr lang="el-GR" dirty="0"/>
              <a:t>, </a:t>
            </a:r>
            <a:r>
              <a:rPr lang="el-GR" dirty="0" err="1"/>
              <a:t>medium</a:t>
            </a:r>
            <a:r>
              <a:rPr lang="el-GR" dirty="0"/>
              <a:t>, </a:t>
            </a:r>
            <a:r>
              <a:rPr lang="el-GR" dirty="0" err="1"/>
              <a:t>large</a:t>
            </a:r>
            <a:r>
              <a:rPr lang="el-GR" dirty="0"/>
              <a:t> </a:t>
            </a:r>
            <a:r>
              <a:rPr lang="el-GR" dirty="0" err="1"/>
              <a:t>outdoor</a:t>
            </a:r>
            <a:r>
              <a:rPr lang="el-GR" dirty="0"/>
              <a:t>/</a:t>
            </a:r>
            <a:r>
              <a:rPr lang="el-GR" dirty="0" err="1"/>
              <a:t>indoor</a:t>
            </a:r>
            <a:r>
              <a:rPr lang="el-GR" dirty="0"/>
              <a:t>).</a:t>
            </a:r>
          </a:p>
          <a:p>
            <a:pPr algn="ctr"/>
            <a:endParaRPr lang="el-GR" dirty="0"/>
          </a:p>
          <a:p>
            <a:pPr algn="ctr"/>
            <a:r>
              <a:rPr lang="el-GR" b="1" dirty="0">
                <a:solidFill>
                  <a:srgbClr val="7030A0"/>
                </a:solidFill>
              </a:rPr>
              <a:t>Εμείς κρατάμε το όνομα </a:t>
            </a:r>
            <a:r>
              <a:rPr lang="en-US" sz="2800" b="1" u="sng" dirty="0">
                <a:solidFill>
                  <a:srgbClr val="7030A0"/>
                </a:solidFill>
              </a:rPr>
              <a:t>home</a:t>
            </a:r>
            <a:r>
              <a:rPr lang="en-US" b="1" dirty="0">
                <a:solidFill>
                  <a:srgbClr val="7030A0"/>
                </a:solidFill>
              </a:rPr>
              <a:t> </a:t>
            </a:r>
            <a:r>
              <a:rPr lang="el-GR" b="1" dirty="0">
                <a:solidFill>
                  <a:srgbClr val="7030A0"/>
                </a:solidFill>
              </a:rPr>
              <a:t>και  επιλέγουμε το μέγεθος </a:t>
            </a:r>
          </a:p>
          <a:p>
            <a:pPr algn="ctr"/>
            <a:r>
              <a:rPr lang="en-US" sz="2800" b="1" u="sng" dirty="0">
                <a:solidFill>
                  <a:srgbClr val="7030A0"/>
                </a:solidFill>
              </a:rPr>
              <a:t>Indoor medium</a:t>
            </a:r>
            <a:endParaRPr lang="el-GR" sz="2800" b="1" u="sng" dirty="0">
              <a:solidFill>
                <a:srgbClr val="7030A0"/>
              </a:solidFill>
            </a:endParaRPr>
          </a:p>
        </p:txBody>
      </p:sp>
      <p:pic>
        <p:nvPicPr>
          <p:cNvPr id="1026" name="Picture 2" descr="C:\Users\xrist\Desktop\λήψη.png home.png"/>
          <p:cNvPicPr>
            <a:picLocks noChangeAspect="1" noChangeArrowheads="1"/>
          </p:cNvPicPr>
          <p:nvPr/>
        </p:nvPicPr>
        <p:blipFill>
          <a:blip r:embed="rId2" cstate="print"/>
          <a:srcRect/>
          <a:stretch>
            <a:fillRect/>
          </a:stretch>
        </p:blipFill>
        <p:spPr bwMode="auto">
          <a:xfrm>
            <a:off x="997878" y="2053952"/>
            <a:ext cx="5664630" cy="424847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620688"/>
            <a:ext cx="2139696" cy="1433264"/>
          </a:xfrm>
        </p:spPr>
        <p:txBody>
          <a:bodyPr/>
          <a:lstStyle/>
          <a:p>
            <a:pPr algn="ctr"/>
            <a:r>
              <a:rPr lang="en-US" sz="1800" dirty="0"/>
              <a:t>RPG Playground</a:t>
            </a:r>
            <a:r>
              <a:rPr lang="el-GR" dirty="0"/>
              <a:t/>
            </a:r>
            <a:br>
              <a:rPr lang="el-GR" dirty="0"/>
            </a:br>
            <a:r>
              <a:rPr lang="el-GR" dirty="0" err="1"/>
              <a:t>Καρτελα</a:t>
            </a:r>
            <a:r>
              <a:rPr lang="el-GR" dirty="0"/>
              <a:t> «</a:t>
            </a:r>
            <a:r>
              <a:rPr lang="el-GR" dirty="0" err="1"/>
              <a:t>Επιπεδο</a:t>
            </a:r>
            <a:r>
              <a:rPr lang="el-GR" dirty="0"/>
              <a:t>»</a:t>
            </a:r>
          </a:p>
        </p:txBody>
      </p:sp>
      <p:pic>
        <p:nvPicPr>
          <p:cNvPr id="5123" name="Picture 3"/>
          <p:cNvPicPr>
            <a:picLocks noGrp="1" noChangeAspect="1" noChangeArrowheads="1"/>
          </p:cNvPicPr>
          <p:nvPr>
            <p:ph idx="1"/>
          </p:nvPr>
        </p:nvPicPr>
        <p:blipFill>
          <a:blip r:embed="rId2" cstate="print"/>
          <a:srcRect/>
          <a:stretch>
            <a:fillRect/>
          </a:stretch>
        </p:blipFill>
        <p:spPr bwMode="auto">
          <a:xfrm>
            <a:off x="747100" y="2209799"/>
            <a:ext cx="5636932" cy="4314825"/>
          </a:xfrm>
          <a:prstGeom prst="rect">
            <a:avLst/>
          </a:prstGeom>
          <a:noFill/>
          <a:ln w="9525">
            <a:noFill/>
            <a:miter lim="800000"/>
            <a:headEnd/>
            <a:tailEnd/>
          </a:ln>
        </p:spPr>
      </p:pic>
      <p:sp>
        <p:nvSpPr>
          <p:cNvPr id="6" name="5 - Θέση κειμένου"/>
          <p:cNvSpPr>
            <a:spLocks noGrp="1"/>
          </p:cNvSpPr>
          <p:nvPr>
            <p:ph type="body" sz="half" idx="2"/>
          </p:nvPr>
        </p:nvSpPr>
        <p:spPr/>
        <p:txBody>
          <a:bodyPr/>
          <a:lstStyle/>
          <a:p>
            <a:pPr algn="ctr"/>
            <a:r>
              <a:rPr lang="el-GR" dirty="0"/>
              <a:t>Αφού εμφανιστεί το εσωτερικό του σπιτιού, </a:t>
            </a:r>
            <a:r>
              <a:rPr lang="el-GR" b="1" dirty="0">
                <a:solidFill>
                  <a:srgbClr val="7030A0"/>
                </a:solidFill>
              </a:rPr>
              <a:t>δεν πρέπει να ξεχάσουμε να προσθέσουμε μία πόρτα, αυτή τη φορά όμως θα πρέπει η πόρτα να είναι “αόρατη” </a:t>
            </a:r>
            <a:r>
              <a:rPr lang="el-GR" sz="2600" b="1" u="sng" dirty="0">
                <a:solidFill>
                  <a:srgbClr val="7030A0"/>
                </a:solidFill>
              </a:rPr>
              <a:t>(</a:t>
            </a:r>
            <a:r>
              <a:rPr lang="el-GR" sz="2600" b="1" u="sng" dirty="0" err="1">
                <a:solidFill>
                  <a:srgbClr val="7030A0"/>
                </a:solidFill>
              </a:rPr>
              <a:t>invisible</a:t>
            </a:r>
            <a:r>
              <a:rPr lang="el-GR" sz="2600" b="1" u="sng" dirty="0">
                <a:solidFill>
                  <a:srgbClr val="7030A0"/>
                </a:solidFill>
              </a:rPr>
              <a:t>).</a:t>
            </a:r>
          </a:p>
          <a:p>
            <a:endParaRPr lang="el-GR" dirty="0"/>
          </a:p>
        </p:txBody>
      </p:sp>
      <p:grpSp>
        <p:nvGrpSpPr>
          <p:cNvPr id="10" name="Group 6"/>
          <p:cNvGrpSpPr/>
          <p:nvPr/>
        </p:nvGrpSpPr>
        <p:grpSpPr>
          <a:xfrm>
            <a:off x="2630944" y="3503115"/>
            <a:ext cx="1152725" cy="864096"/>
            <a:chOff x="267849" y="4983858"/>
            <a:chExt cx="1512953" cy="1146403"/>
          </a:xfrm>
        </p:grpSpPr>
        <p:sp>
          <p:nvSpPr>
            <p:cNvPr id="11" name="Right Arrow 4"/>
            <p:cNvSpPr/>
            <p:nvPr/>
          </p:nvSpPr>
          <p:spPr>
            <a:xfrm flipH="1">
              <a:off x="268634" y="4983858"/>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3"/>
            <p:cNvSpPr txBox="1"/>
            <p:nvPr/>
          </p:nvSpPr>
          <p:spPr>
            <a:xfrm>
              <a:off x="267849" y="5373310"/>
              <a:ext cx="1468300" cy="367497"/>
            </a:xfrm>
            <a:prstGeom prst="rect">
              <a:avLst/>
            </a:prstGeom>
            <a:noFill/>
          </p:spPr>
          <p:txBody>
            <a:bodyPr wrap="none" rtlCol="0">
              <a:spAutoFit/>
            </a:bodyPr>
            <a:lstStyle/>
            <a:p>
              <a:r>
                <a:rPr lang="el-GR" sz="1200" b="1" dirty="0">
                  <a:solidFill>
                    <a:schemeClr val="bg1"/>
                  </a:solidFill>
                </a:rPr>
                <a:t>Αόρατη πόρτα</a:t>
              </a:r>
              <a:endParaRPr lang="en-US" sz="1200" b="1" dirty="0">
                <a:solidFill>
                  <a:schemeClr val="bg1"/>
                </a:solidFill>
              </a:endParaRPr>
            </a:p>
          </p:txBody>
        </p:sp>
      </p:grpSp>
      <p:cxnSp>
        <p:nvCxnSpPr>
          <p:cNvPr id="13" name="12 - Ευθύγραμμο βέλος σύνδεσης"/>
          <p:cNvCxnSpPr/>
          <p:nvPr/>
        </p:nvCxnSpPr>
        <p:spPr>
          <a:xfrm flipH="1" flipV="1">
            <a:off x="8328248" y="4869160"/>
            <a:ext cx="216024" cy="360040"/>
          </a:xfrm>
          <a:prstGeom prst="straightConnector1">
            <a:avLst/>
          </a:prstGeom>
          <a:ln w="571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a:t>Καρτέλα «Επίπεδο»</a:t>
            </a:r>
          </a:p>
        </p:txBody>
      </p:sp>
      <p:pic>
        <p:nvPicPr>
          <p:cNvPr id="6147" name="Picture 3"/>
          <p:cNvPicPr>
            <a:picLocks noGrp="1" noChangeAspect="1" noChangeArrowheads="1"/>
          </p:cNvPicPr>
          <p:nvPr>
            <p:ph idx="1"/>
          </p:nvPr>
        </p:nvPicPr>
        <p:blipFill>
          <a:blip r:embed="rId2" cstate="print"/>
          <a:srcRect/>
          <a:stretch>
            <a:fillRect/>
          </a:stretch>
        </p:blipFill>
        <p:spPr bwMode="auto">
          <a:xfrm>
            <a:off x="4511825" y="1412777"/>
            <a:ext cx="5635625" cy="4301019"/>
          </a:xfrm>
          <a:prstGeom prst="rect">
            <a:avLst/>
          </a:prstGeom>
          <a:noFill/>
          <a:ln w="9525">
            <a:noFill/>
            <a:miter lim="800000"/>
            <a:headEnd/>
            <a:tailEnd/>
          </a:ln>
        </p:spPr>
      </p:pic>
      <p:sp>
        <p:nvSpPr>
          <p:cNvPr id="6" name="5 - Θέση κειμένου"/>
          <p:cNvSpPr>
            <a:spLocks noGrp="1"/>
          </p:cNvSpPr>
          <p:nvPr>
            <p:ph type="body" sz="half" idx="2"/>
          </p:nvPr>
        </p:nvSpPr>
        <p:spPr>
          <a:xfrm>
            <a:off x="215750" y="3082715"/>
            <a:ext cx="3657600" cy="2091267"/>
          </a:xfrm>
        </p:spPr>
        <p:txBody>
          <a:bodyPr>
            <a:normAutofit fontScale="77500" lnSpcReduction="20000"/>
          </a:bodyPr>
          <a:lstStyle/>
          <a:p>
            <a:pPr algn="ctr"/>
            <a:r>
              <a:rPr lang="el-GR" dirty="0"/>
              <a:t>Επιλέγοντας την πόρτα, εμφανίζονται τα χαρακτηριστικά της. Μπορούμε να αλλάξουμε το προτεινόμενο όνομά της (</a:t>
            </a:r>
            <a:r>
              <a:rPr lang="en-US" dirty="0"/>
              <a:t>Name</a:t>
            </a:r>
            <a:r>
              <a:rPr lang="el-GR" dirty="0"/>
              <a:t>) και στη συνέχεια να ορίσουμε</a:t>
            </a:r>
            <a:r>
              <a:rPr lang="en-US" dirty="0"/>
              <a:t> </a:t>
            </a:r>
            <a:r>
              <a:rPr lang="el-GR" dirty="0"/>
              <a:t>τη συμπεριφορά της (</a:t>
            </a:r>
            <a:r>
              <a:rPr lang="el-GR" b="1" dirty="0" err="1"/>
              <a:t>door</a:t>
            </a:r>
            <a:r>
              <a:rPr lang="el-GR" b="1" dirty="0"/>
              <a:t> </a:t>
            </a:r>
            <a:r>
              <a:rPr lang="el-GR" b="1" dirty="0" err="1"/>
              <a:t>behaviour</a:t>
            </a:r>
            <a:r>
              <a:rPr lang="el-GR" dirty="0"/>
              <a:t>), επιλέγοντας το επίπεδο στο οποίο θα μας οδηγεί </a:t>
            </a:r>
            <a:r>
              <a:rPr lang="el-GR" b="1" dirty="0"/>
              <a:t>(</a:t>
            </a:r>
            <a:r>
              <a:rPr lang="el-GR" b="1" dirty="0" err="1"/>
              <a:t>to</a:t>
            </a:r>
            <a:r>
              <a:rPr lang="el-GR" b="1" dirty="0"/>
              <a:t> </a:t>
            </a:r>
            <a:r>
              <a:rPr lang="el-GR" b="1" dirty="0" err="1"/>
              <a:t>level</a:t>
            </a:r>
            <a:r>
              <a:rPr lang="el-GR" b="1" dirty="0"/>
              <a:t>).</a:t>
            </a:r>
          </a:p>
          <a:p>
            <a:pPr algn="ctr"/>
            <a:r>
              <a:rPr lang="el-GR" b="1" dirty="0">
                <a:solidFill>
                  <a:srgbClr val="7030A0"/>
                </a:solidFill>
              </a:rPr>
              <a:t>Αλλάζουμε το όνομα σε «</a:t>
            </a:r>
            <a:r>
              <a:rPr lang="en-US" sz="2000" b="1" dirty="0">
                <a:solidFill>
                  <a:srgbClr val="7030A0"/>
                </a:solidFill>
              </a:rPr>
              <a:t>Home door</a:t>
            </a:r>
            <a:r>
              <a:rPr lang="el-GR" b="1" dirty="0">
                <a:solidFill>
                  <a:srgbClr val="7030A0"/>
                </a:solidFill>
              </a:rPr>
              <a:t>»</a:t>
            </a:r>
          </a:p>
          <a:p>
            <a:pPr algn="ctr"/>
            <a:r>
              <a:rPr lang="el-GR" b="1" dirty="0">
                <a:solidFill>
                  <a:srgbClr val="7030A0"/>
                </a:solidFill>
              </a:rPr>
              <a:t>Και επιλέγουμε «</a:t>
            </a:r>
            <a:r>
              <a:rPr lang="en-US" sz="2000" b="1" dirty="0">
                <a:solidFill>
                  <a:srgbClr val="7030A0"/>
                </a:solidFill>
              </a:rPr>
              <a:t>first</a:t>
            </a:r>
            <a:r>
              <a:rPr lang="el-GR" b="1" dirty="0">
                <a:solidFill>
                  <a:srgbClr val="7030A0"/>
                </a:solidFill>
              </a:rPr>
              <a:t>» μέσα στο «</a:t>
            </a:r>
            <a:r>
              <a:rPr lang="en-US" sz="2000" b="1" dirty="0">
                <a:solidFill>
                  <a:srgbClr val="7030A0"/>
                </a:solidFill>
              </a:rPr>
              <a:t>To level</a:t>
            </a:r>
            <a:r>
              <a:rPr lang="el-GR" b="1" dirty="0">
                <a:solidFill>
                  <a:srgbClr val="7030A0"/>
                </a:solidFill>
              </a:rPr>
              <a:t>».</a:t>
            </a:r>
          </a:p>
          <a:p>
            <a:pPr algn="ctr"/>
            <a:endParaRPr lang="el-GR" b="1" dirty="0"/>
          </a:p>
          <a:p>
            <a:endParaRPr lang="el-GR" dirty="0"/>
          </a:p>
        </p:txBody>
      </p:sp>
      <p:grpSp>
        <p:nvGrpSpPr>
          <p:cNvPr id="7" name="Group 6"/>
          <p:cNvGrpSpPr/>
          <p:nvPr/>
        </p:nvGrpSpPr>
        <p:grpSpPr>
          <a:xfrm>
            <a:off x="6384033" y="2132856"/>
            <a:ext cx="977911" cy="792088"/>
            <a:chOff x="5193781" y="3356992"/>
            <a:chExt cx="1512168" cy="1146403"/>
          </a:xfrm>
        </p:grpSpPr>
        <p:sp>
          <p:nvSpPr>
            <p:cNvPr id="8" name="Right Arrow 4"/>
            <p:cNvSpPr/>
            <p:nvPr/>
          </p:nvSpPr>
          <p:spPr>
            <a:xfrm flipH="1">
              <a:off x="5193781" y="3356992"/>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3"/>
            <p:cNvSpPr txBox="1"/>
            <p:nvPr/>
          </p:nvSpPr>
          <p:spPr>
            <a:xfrm>
              <a:off x="5416477" y="3745289"/>
              <a:ext cx="1072412" cy="445451"/>
            </a:xfrm>
            <a:prstGeom prst="rect">
              <a:avLst/>
            </a:prstGeom>
            <a:noFill/>
          </p:spPr>
          <p:txBody>
            <a:bodyPr wrap="none" rtlCol="0">
              <a:spAutoFit/>
            </a:bodyPr>
            <a:lstStyle/>
            <a:p>
              <a:r>
                <a:rPr lang="el-GR" sz="1400" b="1" dirty="0">
                  <a:solidFill>
                    <a:schemeClr val="bg1"/>
                  </a:solidFill>
                </a:rPr>
                <a:t>Όνομα</a:t>
              </a:r>
              <a:endParaRPr lang="en-US" sz="1400" b="1" dirty="0">
                <a:solidFill>
                  <a:schemeClr val="bg1"/>
                </a:solidFill>
              </a:endParaRPr>
            </a:p>
          </p:txBody>
        </p:sp>
      </p:grpSp>
      <p:grpSp>
        <p:nvGrpSpPr>
          <p:cNvPr id="10" name="Group 6"/>
          <p:cNvGrpSpPr/>
          <p:nvPr/>
        </p:nvGrpSpPr>
        <p:grpSpPr>
          <a:xfrm>
            <a:off x="5807970" y="3140968"/>
            <a:ext cx="977911" cy="792088"/>
            <a:chOff x="5193781" y="3356992"/>
            <a:chExt cx="1512168" cy="1146403"/>
          </a:xfrm>
        </p:grpSpPr>
        <p:sp>
          <p:nvSpPr>
            <p:cNvPr id="11" name="Right Arrow 4"/>
            <p:cNvSpPr/>
            <p:nvPr/>
          </p:nvSpPr>
          <p:spPr>
            <a:xfrm flipH="1">
              <a:off x="5193781" y="3356992"/>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3"/>
            <p:cNvSpPr txBox="1"/>
            <p:nvPr/>
          </p:nvSpPr>
          <p:spPr>
            <a:xfrm>
              <a:off x="5305127" y="3745289"/>
              <a:ext cx="1243744" cy="445451"/>
            </a:xfrm>
            <a:prstGeom prst="rect">
              <a:avLst/>
            </a:prstGeom>
            <a:noFill/>
          </p:spPr>
          <p:txBody>
            <a:bodyPr wrap="none" rtlCol="0">
              <a:spAutoFit/>
            </a:bodyPr>
            <a:lstStyle/>
            <a:p>
              <a:r>
                <a:rPr lang="el-GR" sz="1400" b="1" dirty="0">
                  <a:solidFill>
                    <a:schemeClr val="bg1"/>
                  </a:solidFill>
                </a:rPr>
                <a:t>Επίπεδο</a:t>
              </a:r>
              <a:endParaRPr lang="en-US" sz="1400" b="1" dirty="0">
                <a:solidFill>
                  <a:schemeClr val="bg1"/>
                </a:solidFil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n-US" dirty="0"/>
              <a:t>Restart game</a:t>
            </a:r>
            <a:endParaRPr lang="el-GR" dirty="0"/>
          </a:p>
        </p:txBody>
      </p:sp>
      <p:pic>
        <p:nvPicPr>
          <p:cNvPr id="2052" name="Picture 4"/>
          <p:cNvPicPr>
            <a:picLocks noGrp="1" noChangeAspect="1" noChangeArrowheads="1"/>
          </p:cNvPicPr>
          <p:nvPr>
            <p:ph idx="1"/>
          </p:nvPr>
        </p:nvPicPr>
        <p:blipFill>
          <a:blip r:embed="rId2" cstate="print"/>
          <a:srcRect/>
          <a:stretch>
            <a:fillRect/>
          </a:stretch>
        </p:blipFill>
        <p:spPr bwMode="auto">
          <a:xfrm>
            <a:off x="4495800" y="1429839"/>
            <a:ext cx="5715000" cy="4303125"/>
          </a:xfrm>
          <a:prstGeom prst="rect">
            <a:avLst/>
          </a:prstGeom>
          <a:noFill/>
          <a:ln w="9525">
            <a:noFill/>
            <a:miter lim="800000"/>
            <a:headEnd/>
            <a:tailEnd/>
          </a:ln>
        </p:spPr>
      </p:pic>
      <p:sp>
        <p:nvSpPr>
          <p:cNvPr id="4" name="3 - Θέση κειμένου"/>
          <p:cNvSpPr>
            <a:spLocks noGrp="1"/>
          </p:cNvSpPr>
          <p:nvPr>
            <p:ph type="body" sz="half" idx="2"/>
          </p:nvPr>
        </p:nvSpPr>
        <p:spPr>
          <a:xfrm>
            <a:off x="485805" y="2535767"/>
            <a:ext cx="3657600" cy="2091267"/>
          </a:xfrm>
        </p:spPr>
        <p:txBody>
          <a:bodyPr>
            <a:normAutofit/>
          </a:bodyPr>
          <a:lstStyle/>
          <a:p>
            <a:pPr algn="ctr"/>
            <a:r>
              <a:rPr lang="el-GR" dirty="0"/>
              <a:t>Κάθε φορά που προσθέτουμε καινούρια κίνηση, λόγια ή νέα χαρακτηριστικά μπορούμε να κάνουμε </a:t>
            </a:r>
            <a:r>
              <a:rPr lang="el-GR" sz="2400" dirty="0">
                <a:solidFill>
                  <a:srgbClr val="7030A0"/>
                </a:solidFill>
              </a:rPr>
              <a:t>restart game </a:t>
            </a:r>
            <a:r>
              <a:rPr lang="el-GR" dirty="0"/>
              <a:t>από τις τρεις παράλληλες γραμμούλες πάνω δεξιά στην οθόνη, για να δοκιμάσουμε τις νέες προσθήκες.</a:t>
            </a:r>
          </a:p>
        </p:txBody>
      </p:sp>
      <p:pic>
        <p:nvPicPr>
          <p:cNvPr id="2050" name="Picture 2"/>
          <p:cNvPicPr>
            <a:picLocks noChangeAspect="1" noChangeArrowheads="1"/>
          </p:cNvPicPr>
          <p:nvPr/>
        </p:nvPicPr>
        <p:blipFill>
          <a:blip r:embed="rId3" cstate="print"/>
          <a:srcRect/>
          <a:stretch>
            <a:fillRect/>
          </a:stretch>
        </p:blipFill>
        <p:spPr bwMode="auto">
          <a:xfrm>
            <a:off x="6312025" y="1124745"/>
            <a:ext cx="2162175" cy="314325"/>
          </a:xfrm>
          <a:prstGeom prst="rect">
            <a:avLst/>
          </a:prstGeom>
          <a:noFill/>
          <a:ln w="9525">
            <a:noFill/>
            <a:miter lim="800000"/>
            <a:headEnd/>
            <a:tailEnd/>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Τίτλος"/>
          <p:cNvSpPr>
            <a:spLocks noGrp="1"/>
          </p:cNvSpPr>
          <p:nvPr>
            <p:ph type="title"/>
          </p:nvPr>
        </p:nvSpPr>
        <p:spPr>
          <a:xfrm>
            <a:off x="1981200" y="548680"/>
            <a:ext cx="2139696" cy="1505272"/>
          </a:xfrm>
        </p:spPr>
        <p:txBody>
          <a:bodyPr/>
          <a:lstStyle/>
          <a:p>
            <a:pPr algn="ctr"/>
            <a:r>
              <a:rPr lang="en-US" sz="1800" dirty="0"/>
              <a:t>RPG Playground</a:t>
            </a:r>
            <a:r>
              <a:rPr lang="el-GR" sz="1800" dirty="0"/>
              <a:t/>
            </a:r>
            <a:br>
              <a:rPr lang="el-GR" sz="1800" dirty="0"/>
            </a:br>
            <a:r>
              <a:rPr lang="el-GR" dirty="0" err="1"/>
              <a:t>Καρτελα</a:t>
            </a:r>
            <a:r>
              <a:rPr lang="el-GR" dirty="0"/>
              <a:t> «</a:t>
            </a:r>
            <a:r>
              <a:rPr lang="el-GR" dirty="0" err="1"/>
              <a:t>Επιπεδο</a:t>
            </a:r>
            <a:r>
              <a:rPr lang="el-GR" dirty="0"/>
              <a:t>»</a:t>
            </a:r>
          </a:p>
        </p:txBody>
      </p:sp>
      <p:pic>
        <p:nvPicPr>
          <p:cNvPr id="7" name="Picture 2"/>
          <p:cNvPicPr>
            <a:picLocks noGrp="1" noChangeAspect="1" noChangeArrowheads="1"/>
          </p:cNvPicPr>
          <p:nvPr>
            <p:ph idx="1"/>
          </p:nvPr>
        </p:nvPicPr>
        <p:blipFill>
          <a:blip r:embed="rId2" cstate="print"/>
          <a:srcRect/>
          <a:stretch>
            <a:fillRect/>
          </a:stretch>
        </p:blipFill>
        <p:spPr bwMode="auto">
          <a:xfrm>
            <a:off x="4495800" y="1438275"/>
            <a:ext cx="5715000" cy="4286250"/>
          </a:xfrm>
          <a:prstGeom prst="rect">
            <a:avLst/>
          </a:prstGeom>
          <a:noFill/>
          <a:ln w="9525">
            <a:noFill/>
            <a:miter lim="800000"/>
            <a:headEnd/>
            <a:tailEnd/>
          </a:ln>
        </p:spPr>
      </p:pic>
      <p:sp>
        <p:nvSpPr>
          <p:cNvPr id="6" name="5 - Θέση κειμένου"/>
          <p:cNvSpPr>
            <a:spLocks noGrp="1"/>
          </p:cNvSpPr>
          <p:nvPr>
            <p:ph type="body" sz="half" idx="2"/>
          </p:nvPr>
        </p:nvSpPr>
        <p:spPr>
          <a:xfrm>
            <a:off x="761850" y="3132826"/>
            <a:ext cx="3657600" cy="2091267"/>
          </a:xfrm>
        </p:spPr>
        <p:txBody>
          <a:bodyPr>
            <a:normAutofit lnSpcReduction="10000"/>
          </a:bodyPr>
          <a:lstStyle/>
          <a:p>
            <a:pPr algn="ctr"/>
            <a:r>
              <a:rPr lang="el-GR" dirty="0"/>
              <a:t>Στη συνέχεια μπορούμε να  διαμορφώσουμε και να διακοσμήσουμε το σκηνικό του </a:t>
            </a:r>
            <a:r>
              <a:rPr lang="el-GR" b="1" dirty="0"/>
              <a:t>δεύτερου επιπέδου </a:t>
            </a:r>
            <a:r>
              <a:rPr lang="el-GR" dirty="0"/>
              <a:t>με τον ίδιο τρόπο που δημιουργήσαμε το πρώτο. </a:t>
            </a:r>
          </a:p>
          <a:p>
            <a:pPr algn="ctr"/>
            <a:r>
              <a:rPr lang="el-GR" dirty="0"/>
              <a:t>Μπορούμε επίσης να προσθέσουμε και χαρακτήρες.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Τίτλος"/>
          <p:cNvSpPr>
            <a:spLocks noGrp="1"/>
          </p:cNvSpPr>
          <p:nvPr>
            <p:ph type="title"/>
          </p:nvPr>
        </p:nvSpPr>
        <p:spPr>
          <a:xfrm>
            <a:off x="1981200" y="548680"/>
            <a:ext cx="2139696" cy="1505272"/>
          </a:xfrm>
        </p:spPr>
        <p:txBody>
          <a:bodyPr/>
          <a:lstStyle/>
          <a:p>
            <a:pPr algn="ctr"/>
            <a:r>
              <a:rPr lang="en-US" sz="1800" dirty="0"/>
              <a:t>RPG Playground</a:t>
            </a:r>
            <a:r>
              <a:rPr lang="el-GR" dirty="0"/>
              <a:t/>
            </a:r>
            <a:br>
              <a:rPr lang="el-GR" dirty="0"/>
            </a:br>
            <a:r>
              <a:rPr lang="el-GR" dirty="0" err="1"/>
              <a:t>Καρτελα</a:t>
            </a:r>
            <a:r>
              <a:rPr lang="el-GR" dirty="0"/>
              <a:t> «</a:t>
            </a:r>
            <a:r>
              <a:rPr lang="el-GR" dirty="0" err="1"/>
              <a:t>Επιπεδο</a:t>
            </a:r>
            <a:r>
              <a:rPr lang="el-GR" dirty="0"/>
              <a:t>»</a:t>
            </a:r>
          </a:p>
        </p:txBody>
      </p:sp>
      <p:pic>
        <p:nvPicPr>
          <p:cNvPr id="7170" name="Picture 2"/>
          <p:cNvPicPr>
            <a:picLocks noGrp="1" noChangeAspect="1" noChangeArrowheads="1"/>
          </p:cNvPicPr>
          <p:nvPr>
            <p:ph idx="1"/>
          </p:nvPr>
        </p:nvPicPr>
        <p:blipFill>
          <a:blip r:embed="rId2" cstate="print"/>
          <a:srcRect/>
          <a:stretch>
            <a:fillRect/>
          </a:stretch>
        </p:blipFill>
        <p:spPr bwMode="auto">
          <a:xfrm>
            <a:off x="4500283" y="1409700"/>
            <a:ext cx="5706035" cy="4343400"/>
          </a:xfrm>
          <a:prstGeom prst="rect">
            <a:avLst/>
          </a:prstGeom>
          <a:noFill/>
          <a:ln w="9525">
            <a:noFill/>
            <a:miter lim="800000"/>
            <a:headEnd/>
            <a:tailEnd/>
          </a:ln>
        </p:spPr>
      </p:pic>
      <p:sp>
        <p:nvSpPr>
          <p:cNvPr id="8" name="7 - Θέση κειμένου"/>
          <p:cNvSpPr>
            <a:spLocks noGrp="1"/>
          </p:cNvSpPr>
          <p:nvPr>
            <p:ph type="body" sz="half" idx="2"/>
          </p:nvPr>
        </p:nvSpPr>
        <p:spPr>
          <a:xfrm>
            <a:off x="1919536" y="2130553"/>
            <a:ext cx="2304256" cy="4243615"/>
          </a:xfrm>
        </p:spPr>
        <p:txBody>
          <a:bodyPr>
            <a:normAutofit fontScale="77500" lnSpcReduction="20000"/>
          </a:bodyPr>
          <a:lstStyle/>
          <a:p>
            <a:pPr algn="ctr"/>
            <a:r>
              <a:rPr lang="el-GR" b="1" dirty="0"/>
              <a:t>Επιστρέφουμε στο πρώτο επίπεδο </a:t>
            </a:r>
            <a:r>
              <a:rPr lang="el-GR" dirty="0"/>
              <a:t>και επιλέγουμε την εξωτερική πόρτα του σπιτιού και ακολουθούμε την ίδια διαδικασία</a:t>
            </a:r>
            <a:r>
              <a:rPr lang="en-US" dirty="0"/>
              <a:t> </a:t>
            </a:r>
            <a:r>
              <a:rPr lang="el-GR" dirty="0"/>
              <a:t>για να </a:t>
            </a:r>
            <a:r>
              <a:rPr lang="el-GR" b="1" dirty="0"/>
              <a:t>συνδέσουμε την εξωτερική με την εσωτερική πόρτα του σπιτιού.</a:t>
            </a:r>
          </a:p>
          <a:p>
            <a:pPr algn="ctr"/>
            <a:endParaRPr lang="en-US" dirty="0"/>
          </a:p>
          <a:p>
            <a:pPr algn="ctr"/>
            <a:r>
              <a:rPr lang="en-US" sz="1900" b="1" dirty="0">
                <a:solidFill>
                  <a:srgbClr val="7030A0"/>
                </a:solidFill>
              </a:rPr>
              <a:t>N</a:t>
            </a:r>
            <a:r>
              <a:rPr lang="el-GR" sz="1900" b="1" dirty="0" err="1">
                <a:solidFill>
                  <a:srgbClr val="7030A0"/>
                </a:solidFill>
              </a:rPr>
              <a:t>ame</a:t>
            </a:r>
            <a:r>
              <a:rPr lang="el-GR" sz="1900" b="1" dirty="0">
                <a:solidFill>
                  <a:srgbClr val="7030A0"/>
                </a:solidFill>
              </a:rPr>
              <a:t>:</a:t>
            </a:r>
            <a:r>
              <a:rPr lang="el-GR" sz="2400" b="1" dirty="0">
                <a:solidFill>
                  <a:srgbClr val="7030A0"/>
                </a:solidFill>
              </a:rPr>
              <a:t/>
            </a:r>
            <a:br>
              <a:rPr lang="el-GR" sz="2400" b="1" dirty="0">
                <a:solidFill>
                  <a:srgbClr val="7030A0"/>
                </a:solidFill>
              </a:rPr>
            </a:br>
            <a:r>
              <a:rPr lang="en-US" sz="2400" b="1" u="sng" dirty="0">
                <a:solidFill>
                  <a:srgbClr val="7030A0"/>
                </a:solidFill>
              </a:rPr>
              <a:t>ex </a:t>
            </a:r>
            <a:r>
              <a:rPr lang="en-US" sz="2400" b="1" u="sng" dirty="0" err="1">
                <a:solidFill>
                  <a:srgbClr val="7030A0"/>
                </a:solidFill>
              </a:rPr>
              <a:t>porta</a:t>
            </a:r>
            <a:r>
              <a:rPr lang="en-US" sz="2400" b="1" u="sng" dirty="0">
                <a:solidFill>
                  <a:srgbClr val="7030A0"/>
                </a:solidFill>
              </a:rPr>
              <a:t> </a:t>
            </a:r>
            <a:r>
              <a:rPr lang="en-US" sz="2400" b="1" u="sng" dirty="0" err="1">
                <a:solidFill>
                  <a:srgbClr val="7030A0"/>
                </a:solidFill>
              </a:rPr>
              <a:t>spitiou</a:t>
            </a:r>
            <a:r>
              <a:rPr lang="en-US" sz="2400" b="1" u="sng" dirty="0">
                <a:solidFill>
                  <a:srgbClr val="7030A0"/>
                </a:solidFill>
              </a:rPr>
              <a:t> </a:t>
            </a:r>
            <a:endParaRPr lang="el-GR" sz="2400" b="1" u="sng" dirty="0">
              <a:solidFill>
                <a:srgbClr val="7030A0"/>
              </a:solidFill>
            </a:endParaRPr>
          </a:p>
          <a:p>
            <a:pPr algn="ctr">
              <a:spcBef>
                <a:spcPts val="1200"/>
              </a:spcBef>
            </a:pPr>
            <a:r>
              <a:rPr lang="en-US" sz="1900" b="1" dirty="0">
                <a:solidFill>
                  <a:srgbClr val="7030A0"/>
                </a:solidFill>
              </a:rPr>
              <a:t>To level</a:t>
            </a:r>
            <a:r>
              <a:rPr lang="el-GR" sz="1900" b="1" dirty="0">
                <a:solidFill>
                  <a:srgbClr val="7030A0"/>
                </a:solidFill>
              </a:rPr>
              <a:t>: </a:t>
            </a:r>
            <a:endParaRPr lang="en-US" sz="1900" b="1" dirty="0">
              <a:solidFill>
                <a:srgbClr val="7030A0"/>
              </a:solidFill>
            </a:endParaRPr>
          </a:p>
          <a:p>
            <a:pPr algn="ctr"/>
            <a:r>
              <a:rPr lang="el-GR" sz="2400" b="1" u="sng" dirty="0">
                <a:solidFill>
                  <a:srgbClr val="7030A0"/>
                </a:solidFill>
              </a:rPr>
              <a:t>ΗΟΜΕ</a:t>
            </a:r>
          </a:p>
          <a:p>
            <a:pPr algn="ctr">
              <a:spcBef>
                <a:spcPts val="1200"/>
              </a:spcBef>
            </a:pPr>
            <a:r>
              <a:rPr lang="en-US" sz="1900" b="1" dirty="0">
                <a:solidFill>
                  <a:srgbClr val="7030A0"/>
                </a:solidFill>
              </a:rPr>
              <a:t>T</a:t>
            </a:r>
            <a:r>
              <a:rPr lang="el-GR" sz="1900" b="1" dirty="0">
                <a:solidFill>
                  <a:srgbClr val="7030A0"/>
                </a:solidFill>
              </a:rPr>
              <a:t>o </a:t>
            </a:r>
            <a:r>
              <a:rPr lang="en-US" sz="1900" b="1" dirty="0">
                <a:solidFill>
                  <a:srgbClr val="7030A0"/>
                </a:solidFill>
              </a:rPr>
              <a:t>door</a:t>
            </a:r>
            <a:r>
              <a:rPr lang="el-GR" sz="1900" b="1" dirty="0">
                <a:solidFill>
                  <a:srgbClr val="7030A0"/>
                </a:solidFill>
              </a:rPr>
              <a:t>:</a:t>
            </a:r>
            <a:endParaRPr lang="en-US" sz="1900" b="1" dirty="0">
              <a:solidFill>
                <a:srgbClr val="7030A0"/>
              </a:solidFill>
            </a:endParaRPr>
          </a:p>
          <a:p>
            <a:pPr algn="ctr"/>
            <a:r>
              <a:rPr lang="el-GR" sz="2400" b="1" u="sng" dirty="0">
                <a:solidFill>
                  <a:srgbClr val="7030A0"/>
                </a:solidFill>
              </a:rPr>
              <a:t>Η</a:t>
            </a:r>
            <a:r>
              <a:rPr lang="en-US" sz="2400" b="1" u="sng" dirty="0" err="1">
                <a:solidFill>
                  <a:srgbClr val="7030A0"/>
                </a:solidFill>
              </a:rPr>
              <a:t>ome</a:t>
            </a:r>
            <a:r>
              <a:rPr lang="en-US" sz="2400" b="1" u="sng" dirty="0">
                <a:solidFill>
                  <a:srgbClr val="7030A0"/>
                </a:solidFill>
              </a:rPr>
              <a:t> door</a:t>
            </a:r>
          </a:p>
          <a:p>
            <a:pPr algn="ctr"/>
            <a:r>
              <a:rPr lang="el-GR" dirty="0"/>
              <a:t> </a:t>
            </a:r>
          </a:p>
        </p:txBody>
      </p:sp>
      <p:sp>
        <p:nvSpPr>
          <p:cNvPr id="4" name="3 - Ορθογώνιο"/>
          <p:cNvSpPr/>
          <p:nvPr/>
        </p:nvSpPr>
        <p:spPr>
          <a:xfrm>
            <a:off x="2927648" y="1859341"/>
            <a:ext cx="6624736" cy="646331"/>
          </a:xfrm>
          <a:prstGeom prst="rect">
            <a:avLst/>
          </a:prstGeom>
        </p:spPr>
        <p:txBody>
          <a:bodyPr wrap="square">
            <a:spAutoFit/>
          </a:bodyPr>
          <a:lstStyle/>
          <a:p>
            <a:r>
              <a:rPr lang="el-GR" dirty="0"/>
              <a:t/>
            </a:r>
            <a:br>
              <a:rPr lang="el-GR" dirty="0"/>
            </a:br>
            <a:endParaRPr lang="el-GR" dirty="0"/>
          </a:p>
        </p:txBody>
      </p:sp>
      <p:grpSp>
        <p:nvGrpSpPr>
          <p:cNvPr id="10" name="Group 6"/>
          <p:cNvGrpSpPr/>
          <p:nvPr/>
        </p:nvGrpSpPr>
        <p:grpSpPr>
          <a:xfrm flipH="1">
            <a:off x="8112226" y="3573016"/>
            <a:ext cx="1485172" cy="864096"/>
            <a:chOff x="5193781" y="3356992"/>
            <a:chExt cx="1512169" cy="1146403"/>
          </a:xfrm>
        </p:grpSpPr>
        <p:sp>
          <p:nvSpPr>
            <p:cNvPr id="11" name="Right Arrow 4"/>
            <p:cNvSpPr/>
            <p:nvPr/>
          </p:nvSpPr>
          <p:spPr>
            <a:xfrm flipH="1">
              <a:off x="5193781" y="3356992"/>
              <a:ext cx="1512168" cy="114640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3"/>
            <p:cNvSpPr txBox="1"/>
            <p:nvPr/>
          </p:nvSpPr>
          <p:spPr>
            <a:xfrm>
              <a:off x="5318302" y="3739126"/>
              <a:ext cx="1387648" cy="347080"/>
            </a:xfrm>
            <a:prstGeom prst="rect">
              <a:avLst/>
            </a:prstGeom>
            <a:noFill/>
          </p:spPr>
          <p:txBody>
            <a:bodyPr wrap="none" rtlCol="0">
              <a:spAutoFit/>
            </a:bodyPr>
            <a:lstStyle/>
            <a:p>
              <a:r>
                <a:rPr lang="el-GR" sz="1100" b="1" dirty="0">
                  <a:solidFill>
                    <a:schemeClr val="bg1"/>
                  </a:solidFill>
                </a:rPr>
                <a:t>Πόρτα 1</a:t>
              </a:r>
              <a:r>
                <a:rPr lang="el-GR" sz="1100" b="1" baseline="30000" dirty="0">
                  <a:solidFill>
                    <a:schemeClr val="bg1"/>
                  </a:solidFill>
                </a:rPr>
                <a:t>ου</a:t>
              </a:r>
              <a:r>
                <a:rPr lang="el-GR" sz="1100" b="1" dirty="0">
                  <a:solidFill>
                    <a:schemeClr val="bg1"/>
                  </a:solidFill>
                </a:rPr>
                <a:t> επιπέδου</a:t>
              </a:r>
              <a:endParaRPr lang="en-US" sz="1100" b="1" dirty="0">
                <a:solidFill>
                  <a:schemeClr val="bg1"/>
                </a:solidFil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l-GR" dirty="0" err="1"/>
              <a:t>Χαρακτηρες</a:t>
            </a:r>
            <a:endParaRPr lang="el-GR" dirty="0"/>
          </a:p>
        </p:txBody>
      </p:sp>
      <p:pic>
        <p:nvPicPr>
          <p:cNvPr id="13314" name="Picture 2"/>
          <p:cNvPicPr>
            <a:picLocks noGrp="1" noChangeAspect="1" noChangeArrowheads="1"/>
          </p:cNvPicPr>
          <p:nvPr>
            <p:ph idx="1"/>
          </p:nvPr>
        </p:nvPicPr>
        <p:blipFill>
          <a:blip r:embed="rId2" cstate="print"/>
          <a:srcRect/>
          <a:stretch>
            <a:fillRect/>
          </a:stretch>
        </p:blipFill>
        <p:spPr bwMode="auto">
          <a:xfrm>
            <a:off x="4069583" y="1174487"/>
            <a:ext cx="2461260" cy="4831080"/>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l-GR" dirty="0"/>
              <a:t>Χαρακτήρες</a:t>
            </a:r>
          </a:p>
        </p:txBody>
      </p:sp>
      <p:pic>
        <p:nvPicPr>
          <p:cNvPr id="5" name="Picture 2"/>
          <p:cNvPicPr>
            <a:picLocks noGrp="1" noChangeAspect="1" noChangeArrowheads="1"/>
          </p:cNvPicPr>
          <p:nvPr>
            <p:ph idx="1"/>
          </p:nvPr>
        </p:nvPicPr>
        <p:blipFill>
          <a:blip r:embed="rId2" cstate="print"/>
          <a:srcRect/>
          <a:stretch>
            <a:fillRect/>
          </a:stretch>
        </p:blipFill>
        <p:spPr bwMode="auto">
          <a:xfrm>
            <a:off x="4511824" y="1610798"/>
            <a:ext cx="5688632" cy="4266474"/>
          </a:xfrm>
          <a:prstGeom prst="rect">
            <a:avLst/>
          </a:prstGeom>
          <a:noFill/>
          <a:ln w="9525">
            <a:noFill/>
            <a:miter lim="800000"/>
            <a:headEnd/>
            <a:tailEnd/>
          </a:ln>
        </p:spPr>
      </p:pic>
      <p:sp>
        <p:nvSpPr>
          <p:cNvPr id="4" name="3 - Θέση κειμένου"/>
          <p:cNvSpPr>
            <a:spLocks noGrp="1"/>
          </p:cNvSpPr>
          <p:nvPr>
            <p:ph type="body" sz="half" idx="2"/>
          </p:nvPr>
        </p:nvSpPr>
        <p:spPr>
          <a:xfrm>
            <a:off x="597948" y="3003429"/>
            <a:ext cx="3657600" cy="2091267"/>
          </a:xfrm>
        </p:spPr>
        <p:txBody>
          <a:bodyPr>
            <a:normAutofit fontScale="85000" lnSpcReduction="10000"/>
          </a:bodyPr>
          <a:lstStyle/>
          <a:p>
            <a:pPr algn="ctr"/>
            <a:r>
              <a:rPr lang="el-GR" b="1" dirty="0"/>
              <a:t>Επιλέγοντας τον ήρωα ή οποιονδήποτε χαρακτήρα </a:t>
            </a:r>
            <a:r>
              <a:rPr lang="el-GR" dirty="0"/>
              <a:t>έχουμε προσθέσει </a:t>
            </a:r>
            <a:r>
              <a:rPr lang="en-GB" dirty="0"/>
              <a:t>(</a:t>
            </a:r>
            <a:r>
              <a:rPr lang="el-GR" dirty="0"/>
              <a:t>αριστερό κλικ), στο πλαίσιο που εμφανίζεται έχουμε τη δυνατότητα να αλλάξουμε το όνομά του </a:t>
            </a:r>
            <a:r>
              <a:rPr lang="el-GR" sz="2000" b="1" dirty="0">
                <a:solidFill>
                  <a:srgbClr val="7030A0"/>
                </a:solidFill>
              </a:rPr>
              <a:t>(</a:t>
            </a:r>
            <a:r>
              <a:rPr lang="el-GR" sz="2000" b="1" dirty="0" err="1">
                <a:solidFill>
                  <a:srgbClr val="7030A0"/>
                </a:solidFill>
              </a:rPr>
              <a:t>name</a:t>
            </a:r>
            <a:r>
              <a:rPr lang="el-GR" sz="2000" b="1" dirty="0">
                <a:solidFill>
                  <a:srgbClr val="7030A0"/>
                </a:solidFill>
              </a:rPr>
              <a:t>)</a:t>
            </a:r>
            <a:r>
              <a:rPr lang="el-GR" dirty="0"/>
              <a:t>, να του αλλάξουμε εμφάνιση </a:t>
            </a:r>
            <a:r>
              <a:rPr lang="el-GR" sz="2000" b="1" dirty="0">
                <a:solidFill>
                  <a:srgbClr val="7030A0"/>
                </a:solidFill>
              </a:rPr>
              <a:t>(</a:t>
            </a:r>
            <a:r>
              <a:rPr lang="el-GR" sz="2000" b="1" dirty="0" err="1">
                <a:solidFill>
                  <a:srgbClr val="7030A0"/>
                </a:solidFill>
              </a:rPr>
              <a:t>change</a:t>
            </a:r>
            <a:r>
              <a:rPr lang="el-GR" sz="2000" b="1" dirty="0">
                <a:solidFill>
                  <a:srgbClr val="7030A0"/>
                </a:solidFill>
              </a:rPr>
              <a:t> </a:t>
            </a:r>
            <a:r>
              <a:rPr lang="el-GR" sz="2000" b="1" dirty="0" err="1">
                <a:solidFill>
                  <a:srgbClr val="7030A0"/>
                </a:solidFill>
              </a:rPr>
              <a:t>appearance</a:t>
            </a:r>
            <a:r>
              <a:rPr lang="el-GR" sz="2000" b="1" dirty="0">
                <a:solidFill>
                  <a:srgbClr val="7030A0"/>
                </a:solidFill>
              </a:rPr>
              <a:t>)</a:t>
            </a:r>
            <a:r>
              <a:rPr lang="el-GR" dirty="0"/>
              <a:t>,</a:t>
            </a:r>
            <a:r>
              <a:rPr lang="el-GR" sz="2000" b="1" dirty="0">
                <a:solidFill>
                  <a:srgbClr val="7030A0"/>
                </a:solidFill>
              </a:rPr>
              <a:t> </a:t>
            </a:r>
            <a:r>
              <a:rPr lang="el-GR" dirty="0"/>
              <a:t>να ορίσουμε την ταχύτητα με την οποία κινείται </a:t>
            </a:r>
            <a:r>
              <a:rPr lang="el-GR" sz="2000" b="1" dirty="0">
                <a:solidFill>
                  <a:srgbClr val="7030A0"/>
                </a:solidFill>
              </a:rPr>
              <a:t>(</a:t>
            </a:r>
            <a:r>
              <a:rPr lang="el-GR" sz="2000" b="1" dirty="0" err="1">
                <a:solidFill>
                  <a:srgbClr val="7030A0"/>
                </a:solidFill>
              </a:rPr>
              <a:t>walk</a:t>
            </a:r>
            <a:r>
              <a:rPr lang="el-GR" sz="2000" b="1" dirty="0">
                <a:solidFill>
                  <a:srgbClr val="7030A0"/>
                </a:solidFill>
              </a:rPr>
              <a:t> </a:t>
            </a:r>
            <a:r>
              <a:rPr lang="el-GR" sz="2000" b="1" dirty="0" err="1">
                <a:solidFill>
                  <a:srgbClr val="7030A0"/>
                </a:solidFill>
              </a:rPr>
              <a:t>ability</a:t>
            </a:r>
            <a:r>
              <a:rPr lang="el-GR" sz="2000" b="1" dirty="0">
                <a:solidFill>
                  <a:srgbClr val="7030A0"/>
                </a:solidFill>
              </a:rPr>
              <a:t>)</a:t>
            </a:r>
            <a:r>
              <a:rPr lang="el-GR" b="1" dirty="0"/>
              <a:t>…</a:t>
            </a:r>
          </a:p>
          <a:p>
            <a:endParaRPr lang="el-G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l-GR" dirty="0" err="1"/>
              <a:t>Χαρακτηρες</a:t>
            </a:r>
            <a:endParaRPr lang="el-GR"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1179031" y="868907"/>
            <a:ext cx="3559457" cy="2681783"/>
          </a:xfrm>
          <a:prstGeom prst="rect">
            <a:avLst/>
          </a:prstGeom>
          <a:noFill/>
          <a:ln w="9525">
            <a:noFill/>
            <a:miter lim="800000"/>
            <a:headEnd/>
            <a:tailEnd/>
          </a:ln>
        </p:spPr>
      </p:pic>
      <p:sp>
        <p:nvSpPr>
          <p:cNvPr id="4" name="3 - Θέση κειμένου"/>
          <p:cNvSpPr>
            <a:spLocks noGrp="1"/>
          </p:cNvSpPr>
          <p:nvPr>
            <p:ph type="body" sz="half" idx="2"/>
          </p:nvPr>
        </p:nvSpPr>
        <p:spPr/>
        <p:txBody>
          <a:bodyPr>
            <a:noAutofit/>
          </a:bodyPr>
          <a:lstStyle/>
          <a:p>
            <a:pPr algn="ctr"/>
            <a:r>
              <a:rPr lang="el-GR" sz="1200" dirty="0"/>
              <a:t>Ας προσθέσουμε έναν χαρακτήρα στο επίπεδο</a:t>
            </a:r>
            <a:r>
              <a:rPr lang="en-US" sz="1200" dirty="0"/>
              <a:t> </a:t>
            </a:r>
            <a:r>
              <a:rPr lang="el-GR" sz="1200" dirty="0"/>
              <a:t>«</a:t>
            </a:r>
            <a:r>
              <a:rPr lang="en-US" sz="1200" dirty="0"/>
              <a:t>Home</a:t>
            </a:r>
            <a:r>
              <a:rPr lang="el-GR" sz="1200" dirty="0"/>
              <a:t>»</a:t>
            </a:r>
            <a:r>
              <a:rPr lang="en-US" sz="1200" dirty="0"/>
              <a:t>.</a:t>
            </a:r>
          </a:p>
          <a:p>
            <a:pPr algn="ctr"/>
            <a:endParaRPr lang="en-US" sz="1200" b="1" dirty="0"/>
          </a:p>
          <a:p>
            <a:pPr algn="ctr"/>
            <a:r>
              <a:rPr lang="el-GR" sz="1200" b="1" dirty="0"/>
              <a:t>Βήματα:</a:t>
            </a:r>
          </a:p>
          <a:p>
            <a:pPr algn="ctr"/>
            <a:r>
              <a:rPr lang="el-GR" sz="1200" b="1" dirty="0"/>
              <a:t>3</a:t>
            </a:r>
            <a:r>
              <a:rPr lang="el-GR" sz="1200" b="1" baseline="30000" dirty="0"/>
              <a:t>η</a:t>
            </a:r>
            <a:r>
              <a:rPr lang="el-GR" sz="1200" b="1" dirty="0"/>
              <a:t> καρτέλα: </a:t>
            </a:r>
            <a:endParaRPr lang="en-US" sz="1200" b="1" dirty="0"/>
          </a:p>
          <a:p>
            <a:pPr algn="ctr"/>
            <a:r>
              <a:rPr lang="en-US" sz="1200" b="1" dirty="0"/>
              <a:t>Project tree</a:t>
            </a:r>
          </a:p>
          <a:p>
            <a:pPr algn="ctr"/>
            <a:r>
              <a:rPr lang="en-US" sz="1200" b="1" dirty="0"/>
              <a:t> (</a:t>
            </a:r>
            <a:r>
              <a:rPr lang="el-GR" sz="1200" b="1" dirty="0"/>
              <a:t>Καρτέλα «Επίπεδα») </a:t>
            </a:r>
            <a:endParaRPr lang="en-US" sz="1200" b="1" dirty="0"/>
          </a:p>
          <a:p>
            <a:pPr algn="ctr"/>
            <a:r>
              <a:rPr lang="el-GR" sz="1200" b="1" dirty="0"/>
              <a:t>Επιλέγουμε: </a:t>
            </a:r>
            <a:r>
              <a:rPr lang="en-US" sz="1200" b="1" dirty="0">
                <a:solidFill>
                  <a:srgbClr val="7030A0"/>
                </a:solidFill>
              </a:rPr>
              <a:t>Home</a:t>
            </a:r>
          </a:p>
          <a:p>
            <a:pPr algn="ctr"/>
            <a:endParaRPr lang="el-GR" sz="1200" b="1" dirty="0"/>
          </a:p>
          <a:p>
            <a:pPr algn="ctr"/>
            <a:r>
              <a:rPr lang="el-GR" sz="1200" b="1" dirty="0"/>
              <a:t>2</a:t>
            </a:r>
            <a:r>
              <a:rPr lang="el-GR" sz="1200" b="1" baseline="30000" dirty="0"/>
              <a:t>η</a:t>
            </a:r>
            <a:r>
              <a:rPr lang="el-GR" sz="1200" b="1" dirty="0"/>
              <a:t> καρτέλα  (χαρακτήρες)</a:t>
            </a:r>
          </a:p>
          <a:p>
            <a:pPr algn="ctr"/>
            <a:r>
              <a:rPr lang="en-US" sz="1200" b="1" dirty="0"/>
              <a:t>Humanoids</a:t>
            </a:r>
            <a:endParaRPr lang="el-GR" sz="1200" b="1" dirty="0"/>
          </a:p>
          <a:p>
            <a:pPr algn="ctr"/>
            <a:r>
              <a:rPr lang="el-GR" sz="1200" dirty="0"/>
              <a:t>Δίνουμε όνομα</a:t>
            </a:r>
            <a:r>
              <a:rPr lang="en-US" sz="1200" dirty="0"/>
              <a:t>.</a:t>
            </a:r>
          </a:p>
          <a:p>
            <a:pPr algn="ctr"/>
            <a:r>
              <a:rPr lang="el-GR" sz="1200" dirty="0"/>
              <a:t> </a:t>
            </a:r>
            <a:r>
              <a:rPr lang="en-US" sz="1200" b="1" dirty="0"/>
              <a:t>N</a:t>
            </a:r>
            <a:r>
              <a:rPr lang="el-GR" sz="1200" b="1" dirty="0" err="1"/>
              <a:t>ame</a:t>
            </a:r>
            <a:r>
              <a:rPr lang="el-GR" sz="1200" b="1" dirty="0"/>
              <a:t>: </a:t>
            </a:r>
            <a:r>
              <a:rPr lang="en-US" sz="1200" b="1" dirty="0">
                <a:solidFill>
                  <a:srgbClr val="7030A0"/>
                </a:solidFill>
              </a:rPr>
              <a:t>Anna</a:t>
            </a:r>
            <a:endParaRPr lang="el-GR" sz="1200" b="1" dirty="0">
              <a:solidFill>
                <a:srgbClr val="7030A0"/>
              </a:solidFill>
            </a:endParaRPr>
          </a:p>
        </p:txBody>
      </p:sp>
      <p:pic>
        <p:nvPicPr>
          <p:cNvPr id="8195" name="Picture 3"/>
          <p:cNvPicPr>
            <a:picLocks noChangeAspect="1" noChangeArrowheads="1"/>
          </p:cNvPicPr>
          <p:nvPr/>
        </p:nvPicPr>
        <p:blipFill>
          <a:blip r:embed="rId3" cstate="print"/>
          <a:srcRect/>
          <a:stretch>
            <a:fillRect/>
          </a:stretch>
        </p:blipFill>
        <p:spPr bwMode="auto">
          <a:xfrm>
            <a:off x="2728339" y="3255432"/>
            <a:ext cx="4255357" cy="3224138"/>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n-US" dirty="0"/>
              <a:t/>
            </a:r>
            <a:br>
              <a:rPr lang="en-US" dirty="0"/>
            </a:br>
            <a:r>
              <a:rPr lang="el-GR" dirty="0" err="1"/>
              <a:t>Ενεργειες</a:t>
            </a:r>
            <a:endParaRPr lang="el-GR" dirty="0"/>
          </a:p>
        </p:txBody>
      </p:sp>
      <p:pic>
        <p:nvPicPr>
          <p:cNvPr id="14338" name="Picture 2"/>
          <p:cNvPicPr>
            <a:picLocks noGrp="1" noChangeAspect="1" noChangeArrowheads="1"/>
          </p:cNvPicPr>
          <p:nvPr>
            <p:ph idx="1"/>
          </p:nvPr>
        </p:nvPicPr>
        <p:blipFill>
          <a:blip r:embed="rId2" cstate="print"/>
          <a:srcRect/>
          <a:stretch>
            <a:fillRect/>
          </a:stretch>
        </p:blipFill>
        <p:spPr bwMode="auto">
          <a:xfrm>
            <a:off x="5519936" y="2780928"/>
            <a:ext cx="3548626" cy="133349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n-US" dirty="0"/>
              <a:t/>
            </a:r>
            <a:br>
              <a:rPr lang="en-US" dirty="0"/>
            </a:br>
            <a:r>
              <a:rPr lang="el-GR" dirty="0" err="1"/>
              <a:t>Ενεργειες</a:t>
            </a:r>
            <a:endParaRPr lang="el-GR" dirty="0"/>
          </a:p>
        </p:txBody>
      </p:sp>
      <p:pic>
        <p:nvPicPr>
          <p:cNvPr id="1029" name="Picture 5"/>
          <p:cNvPicPr>
            <a:picLocks noGrp="1" noChangeAspect="1" noChangeArrowheads="1"/>
          </p:cNvPicPr>
          <p:nvPr>
            <p:ph idx="1"/>
          </p:nvPr>
        </p:nvPicPr>
        <p:blipFill>
          <a:blip r:embed="rId2" cstate="print"/>
          <a:srcRect/>
          <a:stretch>
            <a:fillRect/>
          </a:stretch>
        </p:blipFill>
        <p:spPr bwMode="auto">
          <a:xfrm>
            <a:off x="501769" y="1095432"/>
            <a:ext cx="5715000" cy="4320000"/>
          </a:xfrm>
          <a:prstGeom prst="rect">
            <a:avLst/>
          </a:prstGeom>
          <a:noFill/>
          <a:ln w="9525">
            <a:noFill/>
            <a:miter lim="800000"/>
            <a:headEnd/>
            <a:tailEnd/>
          </a:ln>
        </p:spPr>
      </p:pic>
      <p:sp>
        <p:nvSpPr>
          <p:cNvPr id="4" name="3 - Θέση κειμένου"/>
          <p:cNvSpPr>
            <a:spLocks noGrp="1"/>
          </p:cNvSpPr>
          <p:nvPr>
            <p:ph type="body" sz="half" idx="2"/>
          </p:nvPr>
        </p:nvSpPr>
        <p:spPr/>
        <p:txBody>
          <a:bodyPr>
            <a:normAutofit fontScale="77500" lnSpcReduction="20000"/>
          </a:bodyPr>
          <a:lstStyle/>
          <a:p>
            <a:pPr algn="ctr"/>
            <a:r>
              <a:rPr lang="el-GR" dirty="0"/>
              <a:t>Η πιο σημαντική λειτουργία είναι να προσθέσουμε ενέργειες στα πρόσωπα, που αποτελεί ουσιαστικά τον προγραμματισμό του παιχνιδιού. </a:t>
            </a:r>
            <a:endParaRPr lang="en-US" dirty="0"/>
          </a:p>
          <a:p>
            <a:pPr algn="ctr"/>
            <a:r>
              <a:rPr lang="el-GR" dirty="0"/>
              <a:t>Από το </a:t>
            </a:r>
          </a:p>
          <a:p>
            <a:pPr algn="ctr"/>
            <a:r>
              <a:rPr lang="el-GR" b="1" dirty="0"/>
              <a:t>“</a:t>
            </a:r>
            <a:r>
              <a:rPr lang="el-GR" sz="2000" b="1" dirty="0" err="1">
                <a:solidFill>
                  <a:srgbClr val="7030A0"/>
                </a:solidFill>
              </a:rPr>
              <a:t>when</a:t>
            </a:r>
            <a:r>
              <a:rPr lang="el-GR" sz="2000" b="1" dirty="0">
                <a:solidFill>
                  <a:srgbClr val="7030A0"/>
                </a:solidFill>
              </a:rPr>
              <a:t> </a:t>
            </a:r>
            <a:r>
              <a:rPr lang="el-GR" sz="2000" b="1" dirty="0" err="1">
                <a:solidFill>
                  <a:srgbClr val="7030A0"/>
                </a:solidFill>
              </a:rPr>
              <a:t>touched</a:t>
            </a:r>
            <a:r>
              <a:rPr lang="el-GR" dirty="0"/>
              <a:t>” μπορούμε να προσθέσουμε ενέργειες </a:t>
            </a:r>
            <a:r>
              <a:rPr lang="el-GR" b="1" dirty="0"/>
              <a:t>(</a:t>
            </a:r>
            <a:r>
              <a:rPr lang="el-GR" b="1" dirty="0" err="1"/>
              <a:t>insert</a:t>
            </a:r>
            <a:r>
              <a:rPr lang="el-GR" b="1" dirty="0"/>
              <a:t> </a:t>
            </a:r>
            <a:r>
              <a:rPr lang="el-GR" b="1" dirty="0" err="1"/>
              <a:t>action</a:t>
            </a:r>
            <a:r>
              <a:rPr lang="el-GR" b="1" dirty="0"/>
              <a:t>) </a:t>
            </a:r>
            <a:r>
              <a:rPr lang="el-GR" dirty="0"/>
              <a:t>ή να τις αφαιρέσουμε </a:t>
            </a:r>
            <a:r>
              <a:rPr lang="el-GR" b="1" dirty="0"/>
              <a:t>(</a:t>
            </a:r>
            <a:r>
              <a:rPr lang="el-GR" b="1" dirty="0" err="1"/>
              <a:t>remove</a:t>
            </a:r>
            <a:r>
              <a:rPr lang="el-GR" b="1" dirty="0"/>
              <a:t> </a:t>
            </a:r>
            <a:r>
              <a:rPr lang="el-GR" b="1" dirty="0" err="1"/>
              <a:t>action</a:t>
            </a:r>
            <a:r>
              <a:rPr lang="el-GR" b="1" dirty="0"/>
              <a:t>)</a:t>
            </a:r>
            <a:r>
              <a:rPr lang="en-US" b="1" dirty="0"/>
              <a:t>.</a:t>
            </a:r>
            <a:r>
              <a:rPr lang="el-GR" dirty="0"/>
              <a:t>  </a:t>
            </a:r>
            <a:endParaRPr lang="en-US" dirty="0"/>
          </a:p>
          <a:p>
            <a:pPr algn="ctr"/>
            <a:r>
              <a:rPr lang="en-US" dirty="0"/>
              <a:t>N</a:t>
            </a:r>
            <a:r>
              <a:rPr lang="el-GR" dirty="0"/>
              <a:t>α δώσουμε δηλαδή εντολές «</a:t>
            </a:r>
            <a:r>
              <a:rPr lang="el-GR" b="1" dirty="0"/>
              <a:t>τι λέει», «προς τα που κινείται» κ.τ.λ. </a:t>
            </a:r>
          </a:p>
          <a:p>
            <a:endParaRPr lang="el-GR"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br>
              <a:rPr lang="en-US" sz="1800" dirty="0"/>
            </a:br>
            <a:r>
              <a:rPr lang="el-GR" dirty="0" err="1"/>
              <a:t>Ενεργειες</a:t>
            </a:r>
            <a:endParaRPr lang="el-GR" dirty="0"/>
          </a:p>
        </p:txBody>
      </p:sp>
      <p:sp>
        <p:nvSpPr>
          <p:cNvPr id="4" name="3 - Θέση κειμένου"/>
          <p:cNvSpPr>
            <a:spLocks noGrp="1"/>
          </p:cNvSpPr>
          <p:nvPr>
            <p:ph type="body" sz="half" idx="2"/>
          </p:nvPr>
        </p:nvSpPr>
        <p:spPr/>
        <p:txBody>
          <a:bodyPr>
            <a:normAutofit/>
          </a:bodyPr>
          <a:lstStyle/>
          <a:p>
            <a:pPr algn="ctr"/>
            <a:r>
              <a:rPr lang="el-GR" dirty="0"/>
              <a:t>Επιλέγοντας </a:t>
            </a:r>
            <a:r>
              <a:rPr lang="el-GR" b="1" dirty="0"/>
              <a:t>το “</a:t>
            </a:r>
            <a:r>
              <a:rPr lang="el-GR" b="1" dirty="0" err="1"/>
              <a:t>insert</a:t>
            </a:r>
            <a:r>
              <a:rPr lang="el-GR" b="1" dirty="0"/>
              <a:t> </a:t>
            </a:r>
            <a:r>
              <a:rPr lang="el-GR" b="1" dirty="0" err="1"/>
              <a:t>action</a:t>
            </a:r>
            <a:r>
              <a:rPr lang="el-GR" dirty="0"/>
              <a:t>”, εμφανίζεται μία λίστα με τα πρόσωπα του παιχνιδιού και από εκεί επιλέγουμε το πρόσωπο που ενεργεί όταν το “</a:t>
            </a:r>
            <a:r>
              <a:rPr lang="el-GR" b="1" dirty="0"/>
              <a:t>ακουμπήσει” κάποιο άλλο </a:t>
            </a:r>
            <a:r>
              <a:rPr lang="el-GR" dirty="0"/>
              <a:t>πρόσωπο</a:t>
            </a:r>
          </a:p>
        </p:txBody>
      </p:sp>
      <p:pic>
        <p:nvPicPr>
          <p:cNvPr id="9219" name="Picture 3"/>
          <p:cNvPicPr>
            <a:picLocks noChangeAspect="1" noChangeArrowheads="1"/>
          </p:cNvPicPr>
          <p:nvPr/>
        </p:nvPicPr>
        <p:blipFill>
          <a:blip r:embed="rId2" cstate="print"/>
          <a:srcRect/>
          <a:stretch>
            <a:fillRect/>
          </a:stretch>
        </p:blipFill>
        <p:spPr bwMode="auto">
          <a:xfrm>
            <a:off x="928866" y="921070"/>
            <a:ext cx="5979937" cy="4536504"/>
          </a:xfrm>
          <a:prstGeom prst="rect">
            <a:avLst/>
          </a:prstGeom>
          <a:noFill/>
          <a:ln w="9525">
            <a:noFill/>
            <a:miter lim="800000"/>
            <a:headEnd/>
            <a:tailEnd/>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7852763" y="207098"/>
            <a:ext cx="3657600" cy="1371600"/>
          </a:xfrm>
        </p:spPr>
        <p:txBody>
          <a:bodyPr/>
          <a:lstStyle/>
          <a:p>
            <a:pPr algn="ctr"/>
            <a:r>
              <a:rPr lang="en-US" sz="1800" dirty="0"/>
              <a:t>RPG Playground</a:t>
            </a:r>
            <a:r>
              <a:rPr lang="en-US" dirty="0"/>
              <a:t/>
            </a:r>
            <a:br>
              <a:rPr lang="en-US" dirty="0"/>
            </a:br>
            <a:r>
              <a:rPr lang="el-GR" dirty="0" err="1"/>
              <a:t>Ενεργειες</a:t>
            </a:r>
            <a:r>
              <a:rPr lang="el-GR" dirty="0"/>
              <a:t/>
            </a:r>
            <a:br>
              <a:rPr lang="el-GR" dirty="0"/>
            </a:br>
            <a:r>
              <a:rPr lang="el-GR" sz="1800" dirty="0" err="1"/>
              <a:t>Δημιουργουμε</a:t>
            </a:r>
            <a:r>
              <a:rPr lang="el-GR" sz="1800" dirty="0"/>
              <a:t> </a:t>
            </a:r>
            <a:r>
              <a:rPr lang="el-GR" sz="1800" dirty="0" err="1"/>
              <a:t>διαλογους</a:t>
            </a:r>
            <a:endParaRPr lang="el-GR" sz="1800" dirty="0"/>
          </a:p>
        </p:txBody>
      </p:sp>
      <p:pic>
        <p:nvPicPr>
          <p:cNvPr id="7" name="Picture 2"/>
          <p:cNvPicPr>
            <a:picLocks noGrp="1" noChangeAspect="1" noChangeArrowheads="1"/>
          </p:cNvPicPr>
          <p:nvPr>
            <p:ph idx="1"/>
          </p:nvPr>
        </p:nvPicPr>
        <p:blipFill>
          <a:blip r:embed="rId2" cstate="print"/>
          <a:srcRect/>
          <a:stretch>
            <a:fillRect/>
          </a:stretch>
        </p:blipFill>
        <p:spPr bwMode="auto">
          <a:xfrm>
            <a:off x="5095214" y="1578698"/>
            <a:ext cx="5236355" cy="3960440"/>
          </a:xfrm>
          <a:prstGeom prst="rect">
            <a:avLst/>
          </a:prstGeom>
          <a:noFill/>
          <a:ln w="9525">
            <a:noFill/>
            <a:miter lim="800000"/>
            <a:headEnd/>
            <a:tailEnd/>
          </a:ln>
        </p:spPr>
      </p:pic>
      <p:sp>
        <p:nvSpPr>
          <p:cNvPr id="4" name="3 - Θέση κειμένου"/>
          <p:cNvSpPr>
            <a:spLocks noGrp="1"/>
          </p:cNvSpPr>
          <p:nvPr>
            <p:ph type="body" sz="half" idx="2"/>
          </p:nvPr>
        </p:nvSpPr>
        <p:spPr>
          <a:xfrm>
            <a:off x="1981201" y="2130553"/>
            <a:ext cx="2242591" cy="4243615"/>
          </a:xfrm>
        </p:spPr>
        <p:txBody>
          <a:bodyPr>
            <a:normAutofit fontScale="70000" lnSpcReduction="20000"/>
          </a:bodyPr>
          <a:lstStyle/>
          <a:p>
            <a:pPr algn="ctr"/>
            <a:r>
              <a:rPr lang="el-GR" dirty="0"/>
              <a:t>Μία </a:t>
            </a:r>
            <a:r>
              <a:rPr lang="el-GR" b="1" dirty="0"/>
              <a:t>βασική εντολή </a:t>
            </a:r>
            <a:r>
              <a:rPr lang="el-GR" dirty="0"/>
              <a:t>είναι το </a:t>
            </a:r>
          </a:p>
          <a:p>
            <a:pPr algn="ctr"/>
            <a:r>
              <a:rPr lang="el-GR" b="1" u="sng" dirty="0"/>
              <a:t>τι λέει (</a:t>
            </a:r>
            <a:r>
              <a:rPr lang="en-US" b="1" u="sng" dirty="0"/>
              <a:t>hero says “…”</a:t>
            </a:r>
            <a:r>
              <a:rPr lang="el-GR" b="1" u="sng" dirty="0"/>
              <a:t>)</a:t>
            </a:r>
            <a:endParaRPr lang="el-GR" u="sng" dirty="0"/>
          </a:p>
          <a:p>
            <a:pPr algn="ctr"/>
            <a:r>
              <a:rPr lang="el-GR" dirty="0"/>
              <a:t>το πρόσωπο</a:t>
            </a:r>
            <a:r>
              <a:rPr lang="en-US" dirty="0"/>
              <a:t>.</a:t>
            </a:r>
          </a:p>
          <a:p>
            <a:pPr algn="ctr"/>
            <a:r>
              <a:rPr lang="el-GR" dirty="0"/>
              <a:t>Επιλέγοντάς την, πληκτρολογούμε στο πλαίσιο που ανοίγει το κείμενο που θέλουμε και πατώντας </a:t>
            </a:r>
            <a:r>
              <a:rPr lang="en-US" dirty="0"/>
              <a:t>Next</a:t>
            </a:r>
            <a:r>
              <a:rPr lang="el-GR" dirty="0"/>
              <a:t> εισάγεται στον διάλογό μας.</a:t>
            </a:r>
          </a:p>
          <a:p>
            <a:pPr algn="ctr"/>
            <a:r>
              <a:rPr lang="el-GR" dirty="0"/>
              <a:t> </a:t>
            </a:r>
          </a:p>
          <a:p>
            <a:pPr algn="ctr"/>
            <a:r>
              <a:rPr lang="el-GR" sz="1900" b="1" u="sng" dirty="0">
                <a:solidFill>
                  <a:srgbClr val="7030A0"/>
                </a:solidFill>
              </a:rPr>
              <a:t>Βήματα:</a:t>
            </a:r>
          </a:p>
          <a:p>
            <a:pPr marL="180975" indent="-180975">
              <a:spcBef>
                <a:spcPts val="1200"/>
              </a:spcBef>
              <a:buFont typeface="+mj-lt"/>
              <a:buAutoNum type="arabicPeriod"/>
            </a:pPr>
            <a:r>
              <a:rPr lang="en-US" sz="1900" b="1" dirty="0">
                <a:solidFill>
                  <a:srgbClr val="7030A0"/>
                </a:solidFill>
              </a:rPr>
              <a:t>Insert action</a:t>
            </a:r>
          </a:p>
          <a:p>
            <a:pPr marL="180975" indent="-180975">
              <a:spcBef>
                <a:spcPts val="1200"/>
              </a:spcBef>
              <a:buFont typeface="+mj-lt"/>
              <a:buAutoNum type="arabicPeriod"/>
            </a:pPr>
            <a:r>
              <a:rPr lang="el-GR" sz="1900" b="1" dirty="0">
                <a:solidFill>
                  <a:srgbClr val="7030A0"/>
                </a:solidFill>
              </a:rPr>
              <a:t>Επιλογή του χαρακτήρα</a:t>
            </a:r>
            <a:r>
              <a:rPr lang="en-US" sz="1900" b="1" dirty="0">
                <a:solidFill>
                  <a:srgbClr val="7030A0"/>
                </a:solidFill>
              </a:rPr>
              <a:t> </a:t>
            </a:r>
            <a:r>
              <a:rPr lang="el-GR" sz="1900" b="1" dirty="0">
                <a:solidFill>
                  <a:srgbClr val="7030A0"/>
                </a:solidFill>
              </a:rPr>
              <a:t>«</a:t>
            </a:r>
            <a:r>
              <a:rPr lang="en-US" sz="1900" b="1" dirty="0">
                <a:solidFill>
                  <a:srgbClr val="7030A0"/>
                </a:solidFill>
              </a:rPr>
              <a:t>Anna</a:t>
            </a:r>
            <a:r>
              <a:rPr lang="el-GR" sz="1900" b="1" dirty="0">
                <a:solidFill>
                  <a:srgbClr val="7030A0"/>
                </a:solidFill>
              </a:rPr>
              <a:t>»</a:t>
            </a:r>
          </a:p>
          <a:p>
            <a:pPr marL="180975" indent="-180975">
              <a:spcBef>
                <a:spcPts val="1200"/>
              </a:spcBef>
              <a:buFont typeface="+mj-lt"/>
              <a:buAutoNum type="arabicPeriod"/>
            </a:pPr>
            <a:r>
              <a:rPr lang="en-US" sz="1900" b="1" dirty="0">
                <a:solidFill>
                  <a:srgbClr val="7030A0"/>
                </a:solidFill>
              </a:rPr>
              <a:t>Anna says “…”</a:t>
            </a:r>
          </a:p>
          <a:p>
            <a:pPr marL="180975" indent="-180975">
              <a:spcBef>
                <a:spcPts val="1200"/>
              </a:spcBef>
              <a:buFont typeface="+mj-lt"/>
              <a:buAutoNum type="arabicPeriod"/>
            </a:pPr>
            <a:r>
              <a:rPr lang="en-US" sz="1900" b="1" dirty="0">
                <a:solidFill>
                  <a:srgbClr val="7030A0"/>
                </a:solidFill>
              </a:rPr>
              <a:t>What to say? </a:t>
            </a:r>
            <a:r>
              <a:rPr lang="en-US" dirty="0"/>
              <a:t>(</a:t>
            </a:r>
            <a:r>
              <a:rPr lang="el-GR" dirty="0"/>
              <a:t>εισαγωγή του κειμένου)</a:t>
            </a:r>
          </a:p>
          <a:p>
            <a:pPr marL="180975" indent="-180975">
              <a:buFont typeface="+mj-lt"/>
              <a:buAutoNum type="arabicPeriod"/>
            </a:pPr>
            <a:r>
              <a:rPr lang="en-US" sz="1900" b="1" dirty="0">
                <a:solidFill>
                  <a:srgbClr val="7030A0"/>
                </a:solidFill>
              </a:rPr>
              <a:t>Next</a:t>
            </a:r>
            <a:endParaRPr lang="el-GR" sz="1900" b="1" dirty="0">
              <a:solidFill>
                <a:srgbClr val="7030A0"/>
              </a:solidFill>
            </a:endParaRPr>
          </a:p>
        </p:txBody>
      </p:sp>
      <p:pic>
        <p:nvPicPr>
          <p:cNvPr id="10243" name="Picture 3"/>
          <p:cNvPicPr>
            <a:picLocks noChangeAspect="1" noChangeArrowheads="1"/>
          </p:cNvPicPr>
          <p:nvPr/>
        </p:nvPicPr>
        <p:blipFill>
          <a:blip r:embed="rId3" cstate="print"/>
          <a:srcRect/>
          <a:stretch>
            <a:fillRect/>
          </a:stretch>
        </p:blipFill>
        <p:spPr bwMode="auto">
          <a:xfrm>
            <a:off x="4409035" y="4966684"/>
            <a:ext cx="4930845" cy="1487611"/>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n-US" dirty="0"/>
              <a:t/>
            </a:r>
            <a:br>
              <a:rPr lang="en-US" dirty="0"/>
            </a:br>
            <a:r>
              <a:rPr lang="el-GR" dirty="0" err="1"/>
              <a:t>Ενεργειες</a:t>
            </a:r>
            <a:endParaRPr lang="el-GR" dirty="0"/>
          </a:p>
        </p:txBody>
      </p:sp>
      <p:sp>
        <p:nvSpPr>
          <p:cNvPr id="4" name="3 - Θέση κειμένου"/>
          <p:cNvSpPr>
            <a:spLocks noGrp="1"/>
          </p:cNvSpPr>
          <p:nvPr>
            <p:ph type="body" sz="half" idx="2"/>
          </p:nvPr>
        </p:nvSpPr>
        <p:spPr/>
        <p:txBody>
          <a:bodyPr>
            <a:normAutofit/>
          </a:bodyPr>
          <a:lstStyle/>
          <a:p>
            <a:pPr algn="ctr"/>
            <a:r>
              <a:rPr lang="el-GR" dirty="0"/>
              <a:t>Άλλες εντολές που μπορούμε να προσθέσουμε, είναι προς τα που να κινείται ο ήρωας μετά από ένα διάλογο ή μία ενέργεια, να αλλάζει εμφάνιση μετά από ένα συμβάν, να δίνει διαφορετικές επιλογές για να διαλέξει ο χρήστης (δημιουργία </a:t>
            </a:r>
            <a:r>
              <a:rPr lang="el-GR" dirty="0" err="1"/>
              <a:t>διαδραστικού</a:t>
            </a:r>
            <a:r>
              <a:rPr lang="el-GR" dirty="0"/>
              <a:t>  διαλόγου) κ.ά..</a:t>
            </a:r>
          </a:p>
        </p:txBody>
      </p:sp>
      <p:pic>
        <p:nvPicPr>
          <p:cNvPr id="2050" name="Picture 2"/>
          <p:cNvPicPr>
            <a:picLocks noChangeAspect="1" noChangeArrowheads="1"/>
          </p:cNvPicPr>
          <p:nvPr/>
        </p:nvPicPr>
        <p:blipFill>
          <a:blip r:embed="rId2" cstate="print"/>
          <a:srcRect/>
          <a:stretch>
            <a:fillRect/>
          </a:stretch>
        </p:blipFill>
        <p:spPr bwMode="auto">
          <a:xfrm>
            <a:off x="3525693" y="1133371"/>
            <a:ext cx="2162175" cy="314325"/>
          </a:xfrm>
          <a:prstGeom prst="rect">
            <a:avLst/>
          </a:prstGeom>
          <a:noFill/>
          <a:ln w="9525">
            <a:noFill/>
            <a:miter lim="800000"/>
            <a:headEnd/>
            <a:tailEnd/>
          </a:ln>
        </p:spPr>
      </p:pic>
      <p:pic>
        <p:nvPicPr>
          <p:cNvPr id="11266" name="Picture 2"/>
          <p:cNvPicPr>
            <a:picLocks noChangeAspect="1" noChangeArrowheads="1"/>
          </p:cNvPicPr>
          <p:nvPr/>
        </p:nvPicPr>
        <p:blipFill>
          <a:blip r:embed="rId3" cstate="print"/>
          <a:srcRect/>
          <a:stretch>
            <a:fillRect/>
          </a:stretch>
        </p:blipFill>
        <p:spPr bwMode="auto">
          <a:xfrm>
            <a:off x="920239" y="1562422"/>
            <a:ext cx="5958929" cy="4514696"/>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pPr algn="ctr"/>
            <a:r>
              <a:rPr lang="en-US" sz="1800" dirty="0"/>
              <a:t>RPG Playground</a:t>
            </a:r>
            <a:r>
              <a:rPr lang="el-GR" dirty="0"/>
              <a:t/>
            </a:r>
            <a:br>
              <a:rPr lang="el-GR" dirty="0"/>
            </a:br>
            <a:r>
              <a:rPr lang="en-US" dirty="0"/>
              <a:t>Restart game</a:t>
            </a:r>
            <a:endParaRPr lang="el-GR" dirty="0"/>
          </a:p>
        </p:txBody>
      </p:sp>
      <p:pic>
        <p:nvPicPr>
          <p:cNvPr id="2052" name="Picture 4"/>
          <p:cNvPicPr>
            <a:picLocks noGrp="1" noChangeAspect="1" noChangeArrowheads="1"/>
          </p:cNvPicPr>
          <p:nvPr>
            <p:ph idx="1"/>
          </p:nvPr>
        </p:nvPicPr>
        <p:blipFill>
          <a:blip r:embed="rId2" cstate="print"/>
          <a:srcRect/>
          <a:stretch>
            <a:fillRect/>
          </a:stretch>
        </p:blipFill>
        <p:spPr bwMode="auto">
          <a:xfrm>
            <a:off x="597025" y="1878015"/>
            <a:ext cx="5715000" cy="4303125"/>
          </a:xfrm>
          <a:prstGeom prst="rect">
            <a:avLst/>
          </a:prstGeom>
          <a:noFill/>
          <a:ln w="9525">
            <a:noFill/>
            <a:miter lim="800000"/>
            <a:headEnd/>
            <a:tailEnd/>
          </a:ln>
        </p:spPr>
      </p:pic>
      <p:sp>
        <p:nvSpPr>
          <p:cNvPr id="4" name="3 - Θέση κειμένου"/>
          <p:cNvSpPr>
            <a:spLocks noGrp="1"/>
          </p:cNvSpPr>
          <p:nvPr>
            <p:ph type="body" sz="half" idx="2"/>
          </p:nvPr>
        </p:nvSpPr>
        <p:spPr/>
        <p:txBody>
          <a:bodyPr>
            <a:normAutofit fontScale="85000" lnSpcReduction="20000"/>
          </a:bodyPr>
          <a:lstStyle/>
          <a:p>
            <a:pPr algn="ctr"/>
            <a:endParaRPr lang="el-GR" sz="2000" b="1" dirty="0">
              <a:solidFill>
                <a:srgbClr val="7030A0"/>
              </a:solidFill>
            </a:endParaRPr>
          </a:p>
          <a:p>
            <a:pPr algn="ctr"/>
            <a:r>
              <a:rPr lang="el-GR" sz="2000" b="1" dirty="0">
                <a:solidFill>
                  <a:srgbClr val="7030A0"/>
                </a:solidFill>
              </a:rPr>
              <a:t>Δεν ξεχνάμε:</a:t>
            </a:r>
          </a:p>
          <a:p>
            <a:pPr algn="ctr"/>
            <a:endParaRPr lang="el-GR" dirty="0"/>
          </a:p>
          <a:p>
            <a:pPr algn="ctr"/>
            <a:r>
              <a:rPr lang="el-GR" dirty="0"/>
              <a:t>Κάθε φορά που προσθέτουμε καινούρια κίνηση, λόγια ή νέα χαρακτηριστικά μπορούμε να κάνουμε restart game από τις τρεις παράλληλες γραμμούλες πάνω δεξιά στην οθόνη, για να δοκιμάσουμε τις νέες προσθήκες.</a:t>
            </a:r>
          </a:p>
        </p:txBody>
      </p:sp>
      <p:pic>
        <p:nvPicPr>
          <p:cNvPr id="2050" name="Picture 2"/>
          <p:cNvPicPr>
            <a:picLocks noChangeAspect="1" noChangeArrowheads="1"/>
          </p:cNvPicPr>
          <p:nvPr/>
        </p:nvPicPr>
        <p:blipFill>
          <a:blip r:embed="rId3" cstate="print"/>
          <a:srcRect/>
          <a:stretch>
            <a:fillRect/>
          </a:stretch>
        </p:blipFill>
        <p:spPr bwMode="auto">
          <a:xfrm>
            <a:off x="3414118" y="1461175"/>
            <a:ext cx="2162175" cy="314325"/>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6" name="Group 25">
            <a:extLst>
              <a:ext uri="{FF2B5EF4-FFF2-40B4-BE49-F238E27FC236}">
                <a16:creationId xmlns="" xmlns:a16="http://schemas.microsoft.com/office/drawing/2014/main" id="{B455B88A-C127-47B3-B317-724BD4EAAD0E}"/>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27" name="Straight Connector 26">
              <a:extLst>
                <a:ext uri="{FF2B5EF4-FFF2-40B4-BE49-F238E27FC236}">
                  <a16:creationId xmlns="" xmlns:a16="http://schemas.microsoft.com/office/drawing/2014/main" id="{3F07A923-368D-45E6-AACC-9ECE4057AAC4}"/>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 xmlns:a16="http://schemas.microsoft.com/office/drawing/2014/main" id="{3FE16B44-FE3C-4330-AF20-E869FC7B78A2}"/>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 xmlns:a16="http://schemas.microsoft.com/office/drawing/2014/main" id="{81CB6733-6A12-4A1C-87C3-B676FB381DB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 xmlns:a16="http://schemas.microsoft.com/office/drawing/2014/main" id="{A754CCFD-DC5E-453F-B95A-F045ED9B290B}"/>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 xmlns:a16="http://schemas.microsoft.com/office/drawing/2014/main" id="{AE826A39-89EA-44EA-ABC5-F44693492176}"/>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33" name="Rectangle 32">
            <a:extLst>
              <a:ext uri="{FF2B5EF4-FFF2-40B4-BE49-F238E27FC236}">
                <a16:creationId xmlns="" xmlns:a16="http://schemas.microsoft.com/office/drawing/2014/main" id="{44C5530E-85F5-4469-A5C9-54B113C1123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useBgFill="1">
        <p:nvSpPr>
          <p:cNvPr id="35" name="Snip Diagonal Corner Rectangle 21">
            <a:extLst>
              <a:ext uri="{FF2B5EF4-FFF2-40B4-BE49-F238E27FC236}">
                <a16:creationId xmlns="" xmlns:a16="http://schemas.microsoft.com/office/drawing/2014/main" id="{A9CEB52D-0D40-45E3-94F9-CDB2083A935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34000" y="620722"/>
            <a:ext cx="6575496" cy="5286838"/>
          </a:xfrm>
          <a:prstGeom prst="snip2DiagRect">
            <a:avLst>
              <a:gd name="adj1" fmla="val 8741"/>
              <a:gd name="adj2" fmla="val 0"/>
            </a:avLst>
          </a:prstGeom>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7" name="Group 36">
            <a:extLst>
              <a:ext uri="{FF2B5EF4-FFF2-40B4-BE49-F238E27FC236}">
                <a16:creationId xmlns="" xmlns:a16="http://schemas.microsoft.com/office/drawing/2014/main" id="{0F7EB202-DE79-4E39-BCF0-D9855DA1738F}"/>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206969" y="2963333"/>
            <a:ext cx="2981858" cy="3208867"/>
            <a:chOff x="9206969" y="2963333"/>
            <a:chExt cx="2981858" cy="3208867"/>
          </a:xfrm>
        </p:grpSpPr>
        <p:cxnSp>
          <p:nvCxnSpPr>
            <p:cNvPr id="38" name="Straight Connector 37">
              <a:extLst>
                <a:ext uri="{FF2B5EF4-FFF2-40B4-BE49-F238E27FC236}">
                  <a16:creationId xmlns="" xmlns:a16="http://schemas.microsoft.com/office/drawing/2014/main" id="{4DF8FC51-F3B0-4D84-A367-A147071636C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 xmlns:a16="http://schemas.microsoft.com/office/drawing/2014/main" id="{5B3C3EDB-3DD5-4F8C-84C2-B598DB12A226}"/>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 xmlns:a16="http://schemas.microsoft.com/office/drawing/2014/main" id="{C9DD3267-7A88-4810-94C1-0176A11D9CCE}"/>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 xmlns:a16="http://schemas.microsoft.com/office/drawing/2014/main" id="{A9F7E30E-9755-4BB4-B799-15752AE2756A}"/>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 xmlns:a16="http://schemas.microsoft.com/office/drawing/2014/main" id="{2A0A74F5-C569-4A54-9AA8-8F85E9E7E03F}"/>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5" name="4 - TextBox"/>
          <p:cNvSpPr txBox="1"/>
          <p:nvPr/>
        </p:nvSpPr>
        <p:spPr>
          <a:xfrm>
            <a:off x="7345059" y="3173863"/>
            <a:ext cx="4737652" cy="3615267"/>
          </a:xfrm>
          <a:prstGeom prst="rect">
            <a:avLst/>
          </a:prstGeom>
        </p:spPr>
        <p:txBody>
          <a:bodyPr vert="horz" lIns="91440" tIns="45720" rIns="91440" bIns="45720" rtlCol="0" anchor="ctr">
            <a:normAutofit/>
          </a:bodyPr>
          <a:lstStyle/>
          <a:p>
            <a:pPr>
              <a:spcBef>
                <a:spcPct val="20000"/>
              </a:spcBef>
              <a:spcAft>
                <a:spcPts val="600"/>
              </a:spcAft>
              <a:buClr>
                <a:schemeClr val="tx1"/>
              </a:buClr>
              <a:buSzPct val="80000"/>
              <a:buFont typeface="Wingdings 3" panose="05040102010807070707" pitchFamily="18" charset="2"/>
              <a:buChar char=""/>
            </a:pPr>
            <a:endParaRPr lang="en-US" dirty="0"/>
          </a:p>
        </p:txBody>
      </p:sp>
      <p:graphicFrame>
        <p:nvGraphicFramePr>
          <p:cNvPr id="22" name="3 - Θέση κειμένου">
            <a:extLst>
              <a:ext uri="{FF2B5EF4-FFF2-40B4-BE49-F238E27FC236}">
                <a16:creationId xmlns="" xmlns:a16="http://schemas.microsoft.com/office/drawing/2014/main" id="{2A6BA6A9-CFAE-5EAA-3E39-F25AFE3791A6}"/>
              </a:ext>
            </a:extLst>
          </p:cNvPr>
          <p:cNvGraphicFramePr/>
          <p:nvPr>
            <p:extLst>
              <p:ext uri="{D42A27DB-BD31-4B8C-83A1-F6EECF244321}">
                <p14:modId xmlns="" xmlns:p14="http://schemas.microsoft.com/office/powerpoint/2010/main" val="3684738754"/>
              </p:ext>
            </p:extLst>
          </p:nvPr>
        </p:nvGraphicFramePr>
        <p:xfrm>
          <a:off x="1098550" y="1096963"/>
          <a:ext cx="5643563" cy="43338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Ορθογώνιο 1">
            <a:extLst>
              <a:ext uri="{FF2B5EF4-FFF2-40B4-BE49-F238E27FC236}">
                <a16:creationId xmlns="" xmlns:a16="http://schemas.microsoft.com/office/drawing/2014/main" id="{62452203-7B79-4724-A044-7A321C6887E3}"/>
              </a:ext>
            </a:extLst>
          </p:cNvPr>
          <p:cNvSpPr/>
          <p:nvPr/>
        </p:nvSpPr>
        <p:spPr>
          <a:xfrm>
            <a:off x="7345058" y="5495995"/>
            <a:ext cx="4737653" cy="1107996"/>
          </a:xfrm>
          <a:prstGeom prst="rect">
            <a:avLst/>
          </a:prstGeom>
        </p:spPr>
        <p:txBody>
          <a:bodyPr wrap="square">
            <a:spAutoFit/>
          </a:bodyPr>
          <a:lstStyle/>
          <a:p>
            <a:pPr algn="just"/>
            <a:r>
              <a:rPr lang="el-GR" sz="1100" i="1" dirty="0">
                <a:solidFill>
                  <a:schemeClr val="bg1"/>
                </a:solidFill>
              </a:rPr>
              <a:t>«</a:t>
            </a:r>
            <a:r>
              <a:rPr lang="en-US" sz="1100" i="1" dirty="0" err="1">
                <a:solidFill>
                  <a:schemeClr val="bg1"/>
                </a:solidFill>
              </a:rPr>
              <a:t>Τhe</a:t>
            </a:r>
            <a:r>
              <a:rPr lang="el-GR" sz="1100" i="1" dirty="0">
                <a:solidFill>
                  <a:schemeClr val="bg1"/>
                </a:solidFill>
              </a:rPr>
              <a:t> </a:t>
            </a:r>
            <a:r>
              <a:rPr lang="en-US" sz="1100" i="1" dirty="0">
                <a:solidFill>
                  <a:schemeClr val="bg1"/>
                </a:solidFill>
              </a:rPr>
              <a:t>material of the project reflects only the author’s views. The European Commission’s support for the production of this publication does not constitute an endorsement of the contents which reflects the views only of the authors, and the Commission or the Hellenic National Agency cannot be held responsible for any use which may be made of the information contained therein</a:t>
            </a:r>
            <a:r>
              <a:rPr lang="el-GR" sz="1100" i="1" dirty="0">
                <a:solidFill>
                  <a:schemeClr val="bg1"/>
                </a:solidFill>
              </a:rPr>
              <a:t>».</a:t>
            </a:r>
          </a:p>
        </p:txBody>
      </p:sp>
      <p:pic>
        <p:nvPicPr>
          <p:cNvPr id="19" name="Εικόνα 18">
            <a:extLst>
              <a:ext uri="{FF2B5EF4-FFF2-40B4-BE49-F238E27FC236}">
                <a16:creationId xmlns="" xmlns:a16="http://schemas.microsoft.com/office/drawing/2014/main" id="{F004A964-D8F2-4FE7-A698-89C3BA9432A0}"/>
              </a:ext>
            </a:extLst>
          </p:cNvPr>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9733145" y="171121"/>
            <a:ext cx="2125781" cy="858815"/>
          </a:xfrm>
          <a:prstGeom prst="rect">
            <a:avLst/>
          </a:prstGeom>
        </p:spPr>
      </p:pic>
      <p:pic>
        <p:nvPicPr>
          <p:cNvPr id="20" name="Εικόνα 19">
            <a:extLst>
              <a:ext uri="{FF2B5EF4-FFF2-40B4-BE49-F238E27FC236}">
                <a16:creationId xmlns="" xmlns:a16="http://schemas.microsoft.com/office/drawing/2014/main" id="{1EB5D238-625C-44D1-BF99-8654E6030A96}"/>
              </a:ext>
            </a:extLst>
          </p:cNvPr>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1682624" y="6179974"/>
            <a:ext cx="1946812" cy="529714"/>
          </a:xfrm>
          <a:prstGeom prst="rect">
            <a:avLst/>
          </a:prstGeom>
        </p:spPr>
      </p:pic>
      <p:pic>
        <p:nvPicPr>
          <p:cNvPr id="21" name="Εικόνα 20">
            <a:extLst>
              <a:ext uri="{FF2B5EF4-FFF2-40B4-BE49-F238E27FC236}">
                <a16:creationId xmlns="" xmlns:a16="http://schemas.microsoft.com/office/drawing/2014/main" id="{5F5C29FC-9651-4BAE-AB9A-B96AC15B4C1D}"/>
              </a:ext>
            </a:extLst>
          </p:cNvPr>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634000" y="6092805"/>
            <a:ext cx="746130" cy="696325"/>
          </a:xfrm>
          <a:prstGeom prst="rect">
            <a:avLst/>
          </a:prstGeom>
        </p:spPr>
      </p:pic>
    </p:spTree>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Κομμάτι">
  <a:themeElements>
    <a:clrScheme name="Κομμάτι">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Κομμάτι">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Κομμάτι">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 xmlns:thm15="http://schemas.microsoft.com/office/thememl/2012/main" name="Slice" id="{0507925B-6AC9-4358-8E18-C330545D08F8}" vid="{13FEC7C6-62A9-40C4-99D2-581AACACAA2F}"/>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119</TotalTime>
  <Words>1287</Words>
  <Application>Microsoft Office PowerPoint</Application>
  <PresentationFormat>Προσαρμογή</PresentationFormat>
  <Paragraphs>195</Paragraphs>
  <Slides>36</Slides>
  <Notes>1</Notes>
  <HiddenSlides>0</HiddenSlides>
  <MMClips>0</MMClips>
  <ScaleCrop>false</ScaleCrop>
  <HeadingPairs>
    <vt:vector size="4" baseType="variant">
      <vt:variant>
        <vt:lpstr>Θέμα</vt:lpstr>
      </vt:variant>
      <vt:variant>
        <vt:i4>1</vt:i4>
      </vt:variant>
      <vt:variant>
        <vt:lpstr>Τίτλοι διαφανειών</vt:lpstr>
      </vt:variant>
      <vt:variant>
        <vt:i4>36</vt:i4>
      </vt:variant>
    </vt:vector>
  </HeadingPairs>
  <TitlesOfParts>
    <vt:vector size="37" baseType="lpstr">
      <vt:lpstr>Κομμάτι</vt:lpstr>
      <vt:lpstr>ΠΕ.ΔΙ.ΕΚ. Ηπειρου  Erasmus+  :  2020-1EL01-KA101-077952  consortium- κοινοπραξια  «Μεταβαινοντασ απο την παραδοσιακη διδασκαλια  σε καινοτομεσ εκπαιδευτικεσ μεθοδουσ  για ενα σχολειο χωρισ αποκλεισμουσ"   </vt:lpstr>
      <vt:lpstr>    10ο ΔημοτικΟ σχολειο ιωαννινων: χαρουλα παππα               21ο  δημοτικο σχολειο ιωαννινων: μαρια μπουση  Δημοτικο σχολειο καλπακιου ιωαννινων: γιωργοσ τζαβελλασ             1ο δημοτικο σχολειο φιλιππιαδασ πρεβεζασ: μαρια παππα  Δημοτικο σχολειο χαλκιαδων αρτασ: χρηστοσ Μπαντανησ                   Δημοτικο σχολειο κιρκιζατων αρτασ: νικοσ παππασ  Δημοτικο σχολειο αγιου σπιριδωνα αρτασ: αλικη τατση                3ο δημοτικο σχολειο ηγουμενιτσασ: μαρια χριστογιαννη  </vt:lpstr>
      <vt:lpstr>Erasmus Folignio 2022</vt:lpstr>
      <vt:lpstr>Γνωριμια με το περιβαλλον εργασιαΣ τηΣ πλατφορμαΣ RPG Playground</vt:lpstr>
      <vt:lpstr>Γνωριμια με το περιβαλλον εργασια τηΣ πλατφορμαΣ RPG Playground</vt:lpstr>
      <vt:lpstr>Γνωριμια με το περιβαλλον εργασιαΣ τηΣ πλατφορμαΣ RPG Playground</vt:lpstr>
      <vt:lpstr>RPG Playground  ΔημιουργΙα RPG ΒΗμα-βΗμα</vt:lpstr>
      <vt:lpstr>RPG Playground Η αρχη</vt:lpstr>
      <vt:lpstr>RPG Playground Τιτλος και περιγραφη</vt:lpstr>
      <vt:lpstr>RPG Playground Επεξεργασια-Αποθηκευση</vt:lpstr>
      <vt:lpstr>RPG Playground Καρτελες</vt:lpstr>
      <vt:lpstr>RPG Playground Καρτελες</vt:lpstr>
      <vt:lpstr>RPG Playground Διαμορφωση επιπεδου</vt:lpstr>
      <vt:lpstr>RPG Playground Διαμορφωση επιπεδου</vt:lpstr>
      <vt:lpstr>RPG Playground Καρτελα «Σκηνικο»</vt:lpstr>
      <vt:lpstr>RPG Playground Καρτελα «Σκηνικο»</vt:lpstr>
      <vt:lpstr>RPG Playground Καρτελα «Σκηνικο»</vt:lpstr>
      <vt:lpstr>RPG Playground Καρτελα «Σκηνικο»</vt:lpstr>
      <vt:lpstr>RPG Playground Καρτελα «Χαρακτηρες»</vt:lpstr>
      <vt:lpstr>RPG Playground Καρτελα «Επιπεδο»</vt:lpstr>
      <vt:lpstr>RPG Playground Καρτελα «Επιπεδο»</vt:lpstr>
      <vt:lpstr>RPG Playground Καρτελα «Επιπεδο»</vt:lpstr>
      <vt:lpstr>RPG Playground Καρτέλα «Επίπεδο»</vt:lpstr>
      <vt:lpstr>RPG Playground Restart game</vt:lpstr>
      <vt:lpstr>RPG Playground Καρτελα «Επιπεδο»</vt:lpstr>
      <vt:lpstr>RPG Playground Καρτελα «Επιπεδο»</vt:lpstr>
      <vt:lpstr>RPG Playground Χαρακτηρες</vt:lpstr>
      <vt:lpstr>RPG Playground Χαρακτήρες</vt:lpstr>
      <vt:lpstr>RPG Playground Χαρακτηρες</vt:lpstr>
      <vt:lpstr>RPG Playground Ενεργειες</vt:lpstr>
      <vt:lpstr>RPG Playground Ενεργειες</vt:lpstr>
      <vt:lpstr>RPG Playground Ενεργειες</vt:lpstr>
      <vt:lpstr>RPG Playground Ενεργειες Δημιουργουμε διαλογους</vt:lpstr>
      <vt:lpstr>RPG Playground Ενεργειες</vt:lpstr>
      <vt:lpstr>RPG Playground Restart game</vt:lpstr>
      <vt:lpstr>Διαφάνεια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ΠΕ.ΔΙ.ΕΚ. Ηπειρου  Erasmus+  :  2020-1EL01-KA101-077952  consortium- κοινοπραξια  «Μεταβαινοντασ απο την παραδοσιακη διδασκαλια  σε καινοτομεσ εκπαιδευτικεσ μεθοδουσ  για ενα σχολειο χωρισ αποκλεισμουσ"   </dc:title>
  <dc:creator>Βασιλείου Κλεοπάτρα</dc:creator>
  <cp:lastModifiedBy>Εύχαρης</cp:lastModifiedBy>
  <cp:revision>19</cp:revision>
  <dcterms:created xsi:type="dcterms:W3CDTF">2022-12-29T13:14:16Z</dcterms:created>
  <dcterms:modified xsi:type="dcterms:W3CDTF">2023-01-04T22:15:28Z</dcterms:modified>
</cp:coreProperties>
</file>